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70" r:id="rId2"/>
    <p:sldId id="381" r:id="rId3"/>
    <p:sldId id="445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9" r:id="rId12"/>
    <p:sldId id="458" r:id="rId13"/>
    <p:sldId id="460" r:id="rId14"/>
    <p:sldId id="461" r:id="rId15"/>
    <p:sldId id="446" r:id="rId16"/>
    <p:sldId id="462" r:id="rId17"/>
    <p:sldId id="467" r:id="rId18"/>
    <p:sldId id="468" r:id="rId19"/>
    <p:sldId id="463" r:id="rId20"/>
    <p:sldId id="464" r:id="rId21"/>
    <p:sldId id="465" r:id="rId22"/>
    <p:sldId id="469" r:id="rId23"/>
    <p:sldId id="429" r:id="rId24"/>
    <p:sldId id="471" r:id="rId25"/>
    <p:sldId id="466" r:id="rId26"/>
    <p:sldId id="472" r:id="rId27"/>
    <p:sldId id="470" r:id="rId28"/>
    <p:sldId id="431" r:id="rId29"/>
    <p:sldId id="450" r:id="rId30"/>
    <p:sldId id="449" r:id="rId31"/>
    <p:sldId id="274" r:id="rId32"/>
    <p:sldId id="272" r:id="rId3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Varela" panose="020B0604020202020204" charset="0"/>
      <p:regular r:id="rId39"/>
    </p:embeddedFont>
    <p:embeddedFont>
      <p:font typeface="Montserrat Black" panose="020B0604020202020204" charset="0"/>
      <p:bold r:id="rId40"/>
      <p:boldItalic r:id="rId41"/>
    </p:embeddedFont>
    <p:embeddedFont>
      <p:font typeface="Montserrat Light" panose="020B0604020202020204" charset="0"/>
      <p:regular r:id="rId42"/>
      <p:bold r:id="rId43"/>
      <p:italic r:id="rId44"/>
      <p:boldItalic r:id="rId45"/>
    </p:embeddedFont>
    <p:embeddedFont>
      <p:font typeface="Lato" panose="020B0604020202020204" charset="0"/>
      <p:regular r:id="rId46"/>
      <p:bold r:id="rId47"/>
      <p:italic r:id="rId48"/>
      <p:boldItalic r:id="rId49"/>
    </p:embeddedFont>
    <p:embeddedFont>
      <p:font typeface="Raleway Thin" panose="020B0604020202020204" charset="0"/>
      <p:regular r:id="rId50"/>
      <p:bold r:id="rId51"/>
      <p:italic r:id="rId52"/>
      <p:boldItalic r:id="rId53"/>
    </p:embeddedFont>
    <p:embeddedFont>
      <p:font typeface="Arimo" panose="020B060402020202020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TkMaBqIojn7LCZuuyNoZvKB6V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3979" autoAdjust="0"/>
  </p:normalViewPr>
  <p:slideViewPr>
    <p:cSldViewPr snapToGrid="0">
      <p:cViewPr varScale="1">
        <p:scale>
          <a:sx n="87" d="100"/>
          <a:sy n="87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161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271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931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816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23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842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852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90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297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19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25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9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564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176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436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428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083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08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532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25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337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65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69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00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52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77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33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88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98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1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45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03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">
  <p:cSld name="Main 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163" y="160039"/>
            <a:ext cx="8667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/>
          <p:nvPr/>
        </p:nvSpPr>
        <p:spPr>
          <a:xfrm>
            <a:off x="2460975" y="1134907"/>
            <a:ext cx="3870552" cy="47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66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3144982" y="1529873"/>
            <a:ext cx="2065881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2743200" y="984250"/>
            <a:ext cx="3683000" cy="47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6FFFF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66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2730500" y="1596243"/>
            <a:ext cx="37719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Matrix 4">
  <p:cSld name="List Matrix 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/>
        </p:nvSpPr>
        <p:spPr>
          <a:xfrm>
            <a:off x="3020615" y="523047"/>
            <a:ext cx="312454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 Service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3730369" y="897254"/>
            <a:ext cx="170503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Persentation Power Point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415442" y="2942669"/>
            <a:ext cx="1629225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5920486" y="1"/>
            <a:ext cx="3228310" cy="2568373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2828370" y="1440534"/>
            <a:ext cx="15882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3898873" y="976739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7062207" y="976739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3061479" y="3638288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23"/>
          <p:cNvCxnSpPr/>
          <p:nvPr/>
        </p:nvCxnSpPr>
        <p:spPr>
          <a:xfrm>
            <a:off x="7482732" y="3638288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p23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558922" y="1898169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2"/>
          </p:nvPr>
        </p:nvSpPr>
        <p:spPr>
          <a:xfrm>
            <a:off x="3564542" y="1533328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3"/>
          </p:nvPr>
        </p:nvSpPr>
        <p:spPr>
          <a:xfrm>
            <a:off x="3563931" y="112011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>
            <a:spLocks noGrp="1"/>
          </p:cNvSpPr>
          <p:nvPr>
            <p:ph type="pic" idx="4"/>
          </p:nvPr>
        </p:nvSpPr>
        <p:spPr>
          <a:xfrm>
            <a:off x="4130093" y="342241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5"/>
          </p:nvPr>
        </p:nvSpPr>
        <p:spPr>
          <a:xfrm>
            <a:off x="6748939" y="1525077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body" idx="6"/>
          </p:nvPr>
        </p:nvSpPr>
        <p:spPr>
          <a:xfrm>
            <a:off x="6748328" y="1111863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23"/>
          <p:cNvSpPr>
            <a:spLocks noGrp="1"/>
          </p:cNvSpPr>
          <p:nvPr>
            <p:ph type="pic" idx="7"/>
          </p:nvPr>
        </p:nvSpPr>
        <p:spPr>
          <a:xfrm>
            <a:off x="7314490" y="333990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8"/>
          </p:nvPr>
        </p:nvSpPr>
        <p:spPr>
          <a:xfrm>
            <a:off x="558800" y="2486681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2725585" y="2568374"/>
            <a:ext cx="3194901" cy="2575126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cxnSp>
        <p:nvCxnSpPr>
          <p:cNvPr id="221" name="Google Shape;221;p23"/>
          <p:cNvCxnSpPr/>
          <p:nvPr/>
        </p:nvCxnSpPr>
        <p:spPr>
          <a:xfrm>
            <a:off x="3883250" y="3505334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23"/>
          <p:cNvSpPr txBox="1">
            <a:spLocks noGrp="1"/>
          </p:cNvSpPr>
          <p:nvPr>
            <p:ph type="body" idx="9"/>
          </p:nvPr>
        </p:nvSpPr>
        <p:spPr>
          <a:xfrm>
            <a:off x="3491884" y="4060652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3"/>
          </p:nvPr>
        </p:nvSpPr>
        <p:spPr>
          <a:xfrm>
            <a:off x="3491273" y="3647438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23"/>
          <p:cNvSpPr>
            <a:spLocks noGrp="1"/>
          </p:cNvSpPr>
          <p:nvPr>
            <p:ph type="pic" idx="14"/>
          </p:nvPr>
        </p:nvSpPr>
        <p:spPr>
          <a:xfrm>
            <a:off x="4135533" y="2862585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6975091" y="3424578"/>
            <a:ext cx="170503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Persentation Power Point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5"/>
          </p:nvPr>
        </p:nvSpPr>
        <p:spPr>
          <a:xfrm>
            <a:off x="6809264" y="4060652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16"/>
          </p:nvPr>
        </p:nvSpPr>
        <p:spPr>
          <a:xfrm>
            <a:off x="6808653" y="3647438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>
            <a:spLocks noGrp="1"/>
          </p:cNvSpPr>
          <p:nvPr>
            <p:ph type="pic" idx="17"/>
          </p:nvPr>
        </p:nvSpPr>
        <p:spPr>
          <a:xfrm>
            <a:off x="7374815" y="2869565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7171921" y="3505334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ption">
  <p:cSld name="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12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806036" y="488545"/>
            <a:ext cx="350369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7F7F7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63070" y="1015909"/>
            <a:ext cx="1412297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806450" y="390526"/>
            <a:ext cx="3086100" cy="3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2"/>
          </p:nvPr>
        </p:nvSpPr>
        <p:spPr>
          <a:xfrm>
            <a:off x="806450" y="874713"/>
            <a:ext cx="1992313" cy="17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>
            <a:spLocks noGrp="1"/>
          </p:cNvSpPr>
          <p:nvPr>
            <p:ph type="pic" idx="3"/>
          </p:nvPr>
        </p:nvSpPr>
        <p:spPr>
          <a:xfrm>
            <a:off x="1298175" y="1591613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4"/>
          </p:nvPr>
        </p:nvSpPr>
        <p:spPr>
          <a:xfrm>
            <a:off x="863600" y="2067995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body" idx="5"/>
          </p:nvPr>
        </p:nvSpPr>
        <p:spPr>
          <a:xfrm>
            <a:off x="863600" y="2382320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4"/>
          <p:cNvSpPr>
            <a:spLocks noGrp="1"/>
          </p:cNvSpPr>
          <p:nvPr>
            <p:ph type="pic" idx="6"/>
          </p:nvPr>
        </p:nvSpPr>
        <p:spPr>
          <a:xfrm>
            <a:off x="1298175" y="3175457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body" idx="7"/>
          </p:nvPr>
        </p:nvSpPr>
        <p:spPr>
          <a:xfrm>
            <a:off x="863600" y="3651839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8"/>
          </p:nvPr>
        </p:nvSpPr>
        <p:spPr>
          <a:xfrm>
            <a:off x="863600" y="3966164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24"/>
          <p:cNvSpPr>
            <a:spLocks noGrp="1"/>
          </p:cNvSpPr>
          <p:nvPr>
            <p:ph type="pic" idx="9"/>
          </p:nvPr>
        </p:nvSpPr>
        <p:spPr>
          <a:xfrm>
            <a:off x="4051614" y="1583815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body" idx="13"/>
          </p:nvPr>
        </p:nvSpPr>
        <p:spPr>
          <a:xfrm>
            <a:off x="3617039" y="2060197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body" idx="14"/>
          </p:nvPr>
        </p:nvSpPr>
        <p:spPr>
          <a:xfrm>
            <a:off x="3617039" y="2374522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4"/>
          <p:cNvSpPr>
            <a:spLocks noGrp="1"/>
          </p:cNvSpPr>
          <p:nvPr>
            <p:ph type="pic" idx="15"/>
          </p:nvPr>
        </p:nvSpPr>
        <p:spPr>
          <a:xfrm>
            <a:off x="4051614" y="3167659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body" idx="16"/>
          </p:nvPr>
        </p:nvSpPr>
        <p:spPr>
          <a:xfrm>
            <a:off x="3617039" y="3644041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body" idx="17"/>
          </p:nvPr>
        </p:nvSpPr>
        <p:spPr>
          <a:xfrm>
            <a:off x="3617039" y="3958366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4"/>
          <p:cNvSpPr>
            <a:spLocks noGrp="1"/>
          </p:cNvSpPr>
          <p:nvPr>
            <p:ph type="pic" idx="18"/>
          </p:nvPr>
        </p:nvSpPr>
        <p:spPr>
          <a:xfrm>
            <a:off x="6916721" y="1591613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19"/>
          </p:nvPr>
        </p:nvSpPr>
        <p:spPr>
          <a:xfrm>
            <a:off x="6482146" y="2067995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20"/>
          </p:nvPr>
        </p:nvSpPr>
        <p:spPr>
          <a:xfrm>
            <a:off x="6482146" y="2382320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>
            <a:spLocks noGrp="1"/>
          </p:cNvSpPr>
          <p:nvPr>
            <p:ph type="pic" idx="21"/>
          </p:nvPr>
        </p:nvSpPr>
        <p:spPr>
          <a:xfrm>
            <a:off x="6916721" y="3175457"/>
            <a:ext cx="74533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body" idx="22"/>
          </p:nvPr>
        </p:nvSpPr>
        <p:spPr>
          <a:xfrm>
            <a:off x="6482146" y="3651839"/>
            <a:ext cx="1614488" cy="21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body" idx="23"/>
          </p:nvPr>
        </p:nvSpPr>
        <p:spPr>
          <a:xfrm>
            <a:off x="6482146" y="3966164"/>
            <a:ext cx="1614488" cy="65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Main points">
  <p:cSld name="List of Main poin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802899" y="1940231"/>
            <a:ext cx="36490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3535956" y="2761636"/>
            <a:ext cx="36490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4342614" y="3585053"/>
            <a:ext cx="36490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5004343" y="4386820"/>
            <a:ext cx="3649015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2802899" y="1765276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3496015" y="2547177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4286234" y="3386643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4961569" y="4159881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884480" y="1309088"/>
            <a:ext cx="1629293" cy="2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25"/>
          <p:cNvCxnSpPr/>
          <p:nvPr/>
        </p:nvCxnSpPr>
        <p:spPr>
          <a:xfrm>
            <a:off x="2677886" y="1836965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0" name="Google Shape;270;p25"/>
          <p:cNvCxnSpPr/>
          <p:nvPr/>
        </p:nvCxnSpPr>
        <p:spPr>
          <a:xfrm>
            <a:off x="3404507" y="2607802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4188278" y="3429954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" name="Google Shape;272;p25"/>
          <p:cNvCxnSpPr/>
          <p:nvPr/>
        </p:nvCxnSpPr>
        <p:spPr>
          <a:xfrm>
            <a:off x="4857749" y="4245689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3" name="Google Shape;273;p25"/>
          <p:cNvPicPr preferRelativeResize="0"/>
          <p:nvPr/>
        </p:nvPicPr>
        <p:blipFill rotWithShape="1">
          <a:blip r:embed="rId2">
            <a:alphaModFix/>
          </a:blip>
          <a:srcRect l="16667" r="16666"/>
          <a:stretch/>
        </p:blipFill>
        <p:spPr>
          <a:xfrm>
            <a:off x="-5895" y="1333500"/>
            <a:ext cx="3809999" cy="3810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2">
            <a:alphaModFix/>
          </a:blip>
          <a:srcRect l="16667" r="16666"/>
          <a:stretch/>
        </p:blipFill>
        <p:spPr>
          <a:xfrm rot="10800000">
            <a:off x="5343545" y="1927"/>
            <a:ext cx="3810000" cy="3809999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pic>
        <p:nvPicPr>
          <p:cNvPr id="276" name="Google Shape;2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3" y="160039"/>
            <a:ext cx="8667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>
            <a:spLocks noGrp="1"/>
          </p:cNvSpPr>
          <p:nvPr>
            <p:ph type="body" idx="1"/>
          </p:nvPr>
        </p:nvSpPr>
        <p:spPr>
          <a:xfrm>
            <a:off x="781050" y="160339"/>
            <a:ext cx="2876550" cy="46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2"/>
          </p:nvPr>
        </p:nvSpPr>
        <p:spPr>
          <a:xfrm>
            <a:off x="782638" y="731838"/>
            <a:ext cx="262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25"/>
          <p:cNvSpPr>
            <a:spLocks noGrp="1"/>
          </p:cNvSpPr>
          <p:nvPr>
            <p:ph type="pic" idx="3"/>
          </p:nvPr>
        </p:nvSpPr>
        <p:spPr>
          <a:xfrm>
            <a:off x="1974509" y="1814640"/>
            <a:ext cx="58710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>
            <a:spLocks noGrp="1"/>
          </p:cNvSpPr>
          <p:nvPr>
            <p:ph type="pic" idx="4"/>
          </p:nvPr>
        </p:nvSpPr>
        <p:spPr>
          <a:xfrm>
            <a:off x="2707566" y="2624583"/>
            <a:ext cx="58710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>
            <a:spLocks noGrp="1"/>
          </p:cNvSpPr>
          <p:nvPr>
            <p:ph type="pic" idx="5"/>
          </p:nvPr>
        </p:nvSpPr>
        <p:spPr>
          <a:xfrm>
            <a:off x="3508173" y="3433582"/>
            <a:ext cx="58710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25"/>
          <p:cNvSpPr>
            <a:spLocks noGrp="1"/>
          </p:cNvSpPr>
          <p:nvPr>
            <p:ph type="pic" idx="6"/>
          </p:nvPr>
        </p:nvSpPr>
        <p:spPr>
          <a:xfrm>
            <a:off x="4188278" y="4249317"/>
            <a:ext cx="587106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body" idx="7"/>
          </p:nvPr>
        </p:nvSpPr>
        <p:spPr>
          <a:xfrm>
            <a:off x="2803525" y="1736725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8"/>
          </p:nvPr>
        </p:nvSpPr>
        <p:spPr>
          <a:xfrm>
            <a:off x="2803525" y="2052638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9"/>
          </p:nvPr>
        </p:nvSpPr>
        <p:spPr>
          <a:xfrm>
            <a:off x="3505507" y="2524603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3"/>
          </p:nvPr>
        </p:nvSpPr>
        <p:spPr>
          <a:xfrm>
            <a:off x="3505507" y="2840516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4"/>
          </p:nvPr>
        </p:nvSpPr>
        <p:spPr>
          <a:xfrm>
            <a:off x="4305178" y="3340919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body" idx="15"/>
          </p:nvPr>
        </p:nvSpPr>
        <p:spPr>
          <a:xfrm>
            <a:off x="4305178" y="3656832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body" idx="16"/>
          </p:nvPr>
        </p:nvSpPr>
        <p:spPr>
          <a:xfrm>
            <a:off x="4969442" y="4158939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7"/>
          </p:nvPr>
        </p:nvSpPr>
        <p:spPr>
          <a:xfrm>
            <a:off x="4969442" y="4474852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Main points (custom pic)">
  <p:cSld name="List of Main points (custom pic)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656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6"/>
          <p:cNvSpPr>
            <a:spLocks noGrp="1"/>
          </p:cNvSpPr>
          <p:nvPr>
            <p:ph type="pic" idx="2"/>
          </p:nvPr>
        </p:nvSpPr>
        <p:spPr>
          <a:xfrm>
            <a:off x="0" y="1333500"/>
            <a:ext cx="3809999" cy="3810000"/>
          </a:xfrm>
          <a:prstGeom prst="rtTriangl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297" name="Google Shape;297;p26"/>
          <p:cNvSpPr>
            <a:spLocks noGrp="1"/>
          </p:cNvSpPr>
          <p:nvPr>
            <p:ph type="pic" idx="3"/>
          </p:nvPr>
        </p:nvSpPr>
        <p:spPr>
          <a:xfrm rot="10800000">
            <a:off x="5334000" y="0"/>
            <a:ext cx="3810000" cy="3809999"/>
          </a:xfrm>
          <a:prstGeom prst="rtTriangl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cxnSp>
        <p:nvCxnSpPr>
          <p:cNvPr id="298" name="Google Shape;298;p26"/>
          <p:cNvCxnSpPr/>
          <p:nvPr/>
        </p:nvCxnSpPr>
        <p:spPr>
          <a:xfrm>
            <a:off x="2677886" y="1836965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26"/>
          <p:cNvCxnSpPr/>
          <p:nvPr/>
        </p:nvCxnSpPr>
        <p:spPr>
          <a:xfrm>
            <a:off x="3404507" y="2607802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26"/>
          <p:cNvCxnSpPr/>
          <p:nvPr/>
        </p:nvCxnSpPr>
        <p:spPr>
          <a:xfrm>
            <a:off x="4188278" y="3429954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p26"/>
          <p:cNvCxnSpPr/>
          <p:nvPr/>
        </p:nvCxnSpPr>
        <p:spPr>
          <a:xfrm>
            <a:off x="4857749" y="4245689"/>
            <a:ext cx="0" cy="4735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6"/>
          <p:cNvSpPr txBox="1">
            <a:spLocks noGrp="1"/>
          </p:cNvSpPr>
          <p:nvPr>
            <p:ph type="body" idx="1"/>
          </p:nvPr>
        </p:nvSpPr>
        <p:spPr>
          <a:xfrm>
            <a:off x="781050" y="160339"/>
            <a:ext cx="2876550" cy="46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body" idx="4"/>
          </p:nvPr>
        </p:nvSpPr>
        <p:spPr>
          <a:xfrm>
            <a:off x="782638" y="731838"/>
            <a:ext cx="262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>
            <a:spLocks noGrp="1"/>
          </p:cNvSpPr>
          <p:nvPr>
            <p:ph type="pic" idx="5"/>
          </p:nvPr>
        </p:nvSpPr>
        <p:spPr>
          <a:xfrm>
            <a:off x="2091713" y="1814640"/>
            <a:ext cx="510809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26"/>
          <p:cNvSpPr>
            <a:spLocks noGrp="1"/>
          </p:cNvSpPr>
          <p:nvPr>
            <p:ph type="pic" idx="6"/>
          </p:nvPr>
        </p:nvSpPr>
        <p:spPr>
          <a:xfrm>
            <a:off x="2824771" y="2624583"/>
            <a:ext cx="478737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26"/>
          <p:cNvSpPr>
            <a:spLocks noGrp="1"/>
          </p:cNvSpPr>
          <p:nvPr>
            <p:ph type="pic" idx="7"/>
          </p:nvPr>
        </p:nvSpPr>
        <p:spPr>
          <a:xfrm>
            <a:off x="3625378" y="3433582"/>
            <a:ext cx="4699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26"/>
          <p:cNvSpPr>
            <a:spLocks noGrp="1"/>
          </p:cNvSpPr>
          <p:nvPr>
            <p:ph type="pic" idx="8"/>
          </p:nvPr>
        </p:nvSpPr>
        <p:spPr>
          <a:xfrm>
            <a:off x="4305483" y="4249317"/>
            <a:ext cx="4699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body" idx="9"/>
          </p:nvPr>
        </p:nvSpPr>
        <p:spPr>
          <a:xfrm>
            <a:off x="2803525" y="1736725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13"/>
          </p:nvPr>
        </p:nvSpPr>
        <p:spPr>
          <a:xfrm>
            <a:off x="2803525" y="2052638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body" idx="14"/>
          </p:nvPr>
        </p:nvSpPr>
        <p:spPr>
          <a:xfrm>
            <a:off x="3505507" y="2524603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body" idx="15"/>
          </p:nvPr>
        </p:nvSpPr>
        <p:spPr>
          <a:xfrm>
            <a:off x="3505507" y="2840516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body" idx="16"/>
          </p:nvPr>
        </p:nvSpPr>
        <p:spPr>
          <a:xfrm>
            <a:off x="4305178" y="3340919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body" idx="17"/>
          </p:nvPr>
        </p:nvSpPr>
        <p:spPr>
          <a:xfrm>
            <a:off x="4305178" y="3656832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body" idx="18"/>
          </p:nvPr>
        </p:nvSpPr>
        <p:spPr>
          <a:xfrm>
            <a:off x="4969442" y="4158939"/>
            <a:ext cx="2054225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body" idx="19"/>
          </p:nvPr>
        </p:nvSpPr>
        <p:spPr>
          <a:xfrm>
            <a:off x="4969442" y="4474852"/>
            <a:ext cx="3684588" cy="2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656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7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 2">
  <p:cSld name="Blank layout 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main points (plain)">
  <p:cSld name="List of main points (plain)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6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/>
          <p:nvPr/>
        </p:nvSpPr>
        <p:spPr>
          <a:xfrm>
            <a:off x="5490191" y="920711"/>
            <a:ext cx="3099173" cy="4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5490191" y="745757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852826" y="2114923"/>
            <a:ext cx="2863766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852827" y="3076340"/>
            <a:ext cx="1629225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5490191" y="1972693"/>
            <a:ext cx="3099173" cy="42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5490191" y="3024676"/>
            <a:ext cx="3099173" cy="42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5490191" y="4093060"/>
            <a:ext cx="3099173" cy="42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5490191" y="1758234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5490191" y="2826266"/>
            <a:ext cx="14790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5490191" y="3866121"/>
            <a:ext cx="147909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7" name="Google Shape;337;p29"/>
          <p:cNvCxnSpPr/>
          <p:nvPr/>
        </p:nvCxnSpPr>
        <p:spPr>
          <a:xfrm>
            <a:off x="5336669" y="796331"/>
            <a:ext cx="0" cy="5241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" name="Google Shape;338;p29"/>
          <p:cNvCxnSpPr/>
          <p:nvPr/>
        </p:nvCxnSpPr>
        <p:spPr>
          <a:xfrm>
            <a:off x="5336669" y="1812770"/>
            <a:ext cx="0" cy="5241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" name="Google Shape;339;p29"/>
          <p:cNvCxnSpPr/>
          <p:nvPr/>
        </p:nvCxnSpPr>
        <p:spPr>
          <a:xfrm>
            <a:off x="5336669" y="2892042"/>
            <a:ext cx="0" cy="5241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p29"/>
          <p:cNvCxnSpPr/>
          <p:nvPr/>
        </p:nvCxnSpPr>
        <p:spPr>
          <a:xfrm>
            <a:off x="5336669" y="3924255"/>
            <a:ext cx="0" cy="5241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9"/>
          <p:cNvSpPr>
            <a:spLocks noGrp="1"/>
          </p:cNvSpPr>
          <p:nvPr>
            <p:ph type="pic" idx="2"/>
          </p:nvPr>
        </p:nvSpPr>
        <p:spPr>
          <a:xfrm>
            <a:off x="4752975" y="870085"/>
            <a:ext cx="48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body" idx="1"/>
          </p:nvPr>
        </p:nvSpPr>
        <p:spPr>
          <a:xfrm>
            <a:off x="5489575" y="799818"/>
            <a:ext cx="130968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body" idx="3"/>
          </p:nvPr>
        </p:nvSpPr>
        <p:spPr>
          <a:xfrm>
            <a:off x="5488976" y="1051167"/>
            <a:ext cx="3100388" cy="26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29"/>
          <p:cNvSpPr>
            <a:spLocks noGrp="1"/>
          </p:cNvSpPr>
          <p:nvPr>
            <p:ph type="pic" idx="4"/>
          </p:nvPr>
        </p:nvSpPr>
        <p:spPr>
          <a:xfrm>
            <a:off x="4763788" y="1894058"/>
            <a:ext cx="48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5"/>
          </p:nvPr>
        </p:nvSpPr>
        <p:spPr>
          <a:xfrm>
            <a:off x="5500388" y="1823791"/>
            <a:ext cx="130968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6"/>
          </p:nvPr>
        </p:nvSpPr>
        <p:spPr>
          <a:xfrm>
            <a:off x="5499789" y="2075140"/>
            <a:ext cx="3100388" cy="26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29"/>
          <p:cNvSpPr>
            <a:spLocks noGrp="1"/>
          </p:cNvSpPr>
          <p:nvPr>
            <p:ph type="pic" idx="7"/>
          </p:nvPr>
        </p:nvSpPr>
        <p:spPr>
          <a:xfrm>
            <a:off x="4763788" y="2956871"/>
            <a:ext cx="48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body" idx="8"/>
          </p:nvPr>
        </p:nvSpPr>
        <p:spPr>
          <a:xfrm>
            <a:off x="5500388" y="2886604"/>
            <a:ext cx="130968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body" idx="9"/>
          </p:nvPr>
        </p:nvSpPr>
        <p:spPr>
          <a:xfrm>
            <a:off x="5499789" y="3137953"/>
            <a:ext cx="3100388" cy="26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>
            <a:spLocks noGrp="1"/>
          </p:cNvSpPr>
          <p:nvPr>
            <p:ph type="pic" idx="13"/>
          </p:nvPr>
        </p:nvSpPr>
        <p:spPr>
          <a:xfrm>
            <a:off x="4752376" y="3996446"/>
            <a:ext cx="48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14"/>
          </p:nvPr>
        </p:nvSpPr>
        <p:spPr>
          <a:xfrm>
            <a:off x="5488976" y="3926179"/>
            <a:ext cx="130968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659A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15"/>
          </p:nvPr>
        </p:nvSpPr>
        <p:spPr>
          <a:xfrm>
            <a:off x="5488377" y="4177528"/>
            <a:ext cx="3100388" cy="26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body" idx="16"/>
          </p:nvPr>
        </p:nvSpPr>
        <p:spPr>
          <a:xfrm>
            <a:off x="558921" y="1898169"/>
            <a:ext cx="2863765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body" idx="17"/>
          </p:nvPr>
        </p:nvSpPr>
        <p:spPr>
          <a:xfrm>
            <a:off x="558799" y="2486681"/>
            <a:ext cx="2863765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Table 2">
  <p:cSld name="Chart and Table 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0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13"/>
            <a:ext cx="9144000" cy="513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30"/>
          <p:cNvGrpSpPr/>
          <p:nvPr/>
        </p:nvGrpSpPr>
        <p:grpSpPr>
          <a:xfrm>
            <a:off x="524814" y="1529995"/>
            <a:ext cx="1842448" cy="3136729"/>
            <a:chOff x="699752" y="2135561"/>
            <a:chExt cx="2456597" cy="4182305"/>
          </a:xfrm>
        </p:grpSpPr>
        <p:cxnSp>
          <p:nvCxnSpPr>
            <p:cNvPr id="364" name="Google Shape;364;p30"/>
            <p:cNvCxnSpPr/>
            <p:nvPr/>
          </p:nvCxnSpPr>
          <p:spPr>
            <a:xfrm>
              <a:off x="939690" y="3874189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5" name="Google Shape;365;p30"/>
            <p:cNvCxnSpPr/>
            <p:nvPr/>
          </p:nvCxnSpPr>
          <p:spPr>
            <a:xfrm>
              <a:off x="939690" y="42894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p30"/>
            <p:cNvCxnSpPr/>
            <p:nvPr/>
          </p:nvCxnSpPr>
          <p:spPr>
            <a:xfrm>
              <a:off x="939690" y="4706590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30"/>
            <p:cNvCxnSpPr/>
            <p:nvPr/>
          </p:nvCxnSpPr>
          <p:spPr>
            <a:xfrm>
              <a:off x="939690" y="51218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30"/>
            <p:cNvCxnSpPr/>
            <p:nvPr/>
          </p:nvCxnSpPr>
          <p:spPr>
            <a:xfrm>
              <a:off x="939690" y="5537145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9" name="Google Shape;369;p30"/>
            <p:cNvSpPr/>
            <p:nvPr/>
          </p:nvSpPr>
          <p:spPr>
            <a:xfrm>
              <a:off x="840023" y="2991955"/>
              <a:ext cx="2177900" cy="3163491"/>
            </a:xfrm>
            <a:custGeom>
              <a:avLst/>
              <a:gdLst/>
              <a:ahLst/>
              <a:cxnLst/>
              <a:rect l="l" t="t" r="r" b="b"/>
              <a:pathLst>
                <a:path w="688" h="1004" extrusionOk="0">
                  <a:moveTo>
                    <a:pt x="666" y="1004"/>
                  </a:moveTo>
                  <a:cubicBezTo>
                    <a:pt x="22" y="1004"/>
                    <a:pt x="22" y="1004"/>
                    <a:pt x="22" y="1004"/>
                  </a:cubicBezTo>
                  <a:cubicBezTo>
                    <a:pt x="10" y="1004"/>
                    <a:pt x="0" y="994"/>
                    <a:pt x="0" y="98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8" y="0"/>
                    <a:pt x="688" y="10"/>
                    <a:pt x="688" y="22"/>
                  </a:cubicBezTo>
                  <a:cubicBezTo>
                    <a:pt x="688" y="982"/>
                    <a:pt x="688" y="982"/>
                    <a:pt x="688" y="982"/>
                  </a:cubicBezTo>
                  <a:cubicBezTo>
                    <a:pt x="688" y="994"/>
                    <a:pt x="678" y="1004"/>
                    <a:pt x="666" y="1004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218388" y="5693905"/>
              <a:ext cx="1380567" cy="328530"/>
            </a:xfrm>
            <a:custGeom>
              <a:avLst/>
              <a:gdLst/>
              <a:ahLst/>
              <a:cxnLst/>
              <a:rect l="l" t="t" r="r" b="b"/>
              <a:pathLst>
                <a:path w="436" h="104" extrusionOk="0">
                  <a:moveTo>
                    <a:pt x="388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22" y="104"/>
                    <a:pt x="0" y="82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4" y="0"/>
                    <a:pt x="436" y="22"/>
                    <a:pt x="436" y="48"/>
                  </a:cubicBezTo>
                  <a:cubicBezTo>
                    <a:pt x="436" y="56"/>
                    <a:pt x="436" y="56"/>
                    <a:pt x="436" y="56"/>
                  </a:cubicBezTo>
                  <a:cubicBezTo>
                    <a:pt x="436" y="82"/>
                    <a:pt x="414" y="104"/>
                    <a:pt x="388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99752" y="2135561"/>
              <a:ext cx="2456597" cy="4182305"/>
            </a:xfrm>
            <a:custGeom>
              <a:avLst/>
              <a:gdLst/>
              <a:ahLst/>
              <a:cxnLst/>
              <a:rect l="l" t="t" r="r" b="b"/>
              <a:pathLst>
                <a:path w="776" h="1328" extrusionOk="0">
                  <a:moveTo>
                    <a:pt x="741" y="1328"/>
                  </a:moveTo>
                  <a:cubicBezTo>
                    <a:pt x="35" y="1328"/>
                    <a:pt x="35" y="1328"/>
                    <a:pt x="35" y="1328"/>
                  </a:cubicBezTo>
                  <a:cubicBezTo>
                    <a:pt x="16" y="1328"/>
                    <a:pt x="0" y="1312"/>
                    <a:pt x="0" y="129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60" y="0"/>
                    <a:pt x="776" y="16"/>
                    <a:pt x="776" y="35"/>
                  </a:cubicBezTo>
                  <a:cubicBezTo>
                    <a:pt x="776" y="1293"/>
                    <a:pt x="776" y="1293"/>
                    <a:pt x="776" y="1293"/>
                  </a:cubicBezTo>
                  <a:cubicBezTo>
                    <a:pt x="776" y="1312"/>
                    <a:pt x="760" y="1328"/>
                    <a:pt x="741" y="1328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72" name="Google Shape;372;p30"/>
            <p:cNvSpPr txBox="1"/>
            <p:nvPr/>
          </p:nvSpPr>
          <p:spPr>
            <a:xfrm>
              <a:off x="1486626" y="3138631"/>
              <a:ext cx="8178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0"/>
            <p:cNvSpPr txBox="1"/>
            <p:nvPr/>
          </p:nvSpPr>
          <p:spPr>
            <a:xfrm>
              <a:off x="965528" y="3943328"/>
              <a:ext cx="1917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0"/>
            <p:cNvSpPr txBox="1"/>
            <p:nvPr/>
          </p:nvSpPr>
          <p:spPr>
            <a:xfrm>
              <a:off x="965528" y="4359529"/>
              <a:ext cx="19508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0"/>
            <p:cNvSpPr txBox="1"/>
            <p:nvPr/>
          </p:nvSpPr>
          <p:spPr>
            <a:xfrm>
              <a:off x="965528" y="4775729"/>
              <a:ext cx="1917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0"/>
            <p:cNvSpPr txBox="1"/>
            <p:nvPr/>
          </p:nvSpPr>
          <p:spPr>
            <a:xfrm>
              <a:off x="965528" y="5191006"/>
              <a:ext cx="19170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699752" y="2135561"/>
              <a:ext cx="2456597" cy="705048"/>
            </a:xfrm>
            <a:custGeom>
              <a:avLst/>
              <a:gdLst/>
              <a:ahLst/>
              <a:cxnLst/>
              <a:rect l="l" t="t" r="r" b="b"/>
              <a:pathLst>
                <a:path w="776" h="224" extrusionOk="0">
                  <a:moveTo>
                    <a:pt x="776" y="35"/>
                  </a:moveTo>
                  <a:cubicBezTo>
                    <a:pt x="776" y="16"/>
                    <a:pt x="760" y="0"/>
                    <a:pt x="74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76" y="224"/>
                    <a:pt x="776" y="224"/>
                    <a:pt x="776" y="224"/>
                  </a:cubicBezTo>
                  <a:lnTo>
                    <a:pt x="776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50" tIns="0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2608789" y="1529995"/>
            <a:ext cx="1842448" cy="3136729"/>
            <a:chOff x="3478385" y="2135561"/>
            <a:chExt cx="2456597" cy="4182305"/>
          </a:xfrm>
        </p:grpSpPr>
        <p:cxnSp>
          <p:nvCxnSpPr>
            <p:cNvPr id="379" name="Google Shape;379;p30"/>
            <p:cNvCxnSpPr/>
            <p:nvPr/>
          </p:nvCxnSpPr>
          <p:spPr>
            <a:xfrm>
              <a:off x="3718323" y="3874189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30"/>
            <p:cNvCxnSpPr/>
            <p:nvPr/>
          </p:nvCxnSpPr>
          <p:spPr>
            <a:xfrm>
              <a:off x="3718323" y="42894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30"/>
            <p:cNvCxnSpPr/>
            <p:nvPr/>
          </p:nvCxnSpPr>
          <p:spPr>
            <a:xfrm>
              <a:off x="3718323" y="4706590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30"/>
            <p:cNvCxnSpPr/>
            <p:nvPr/>
          </p:nvCxnSpPr>
          <p:spPr>
            <a:xfrm>
              <a:off x="3718323" y="51218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30"/>
            <p:cNvCxnSpPr/>
            <p:nvPr/>
          </p:nvCxnSpPr>
          <p:spPr>
            <a:xfrm>
              <a:off x="3718323" y="5537145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4" name="Google Shape;384;p30"/>
            <p:cNvSpPr/>
            <p:nvPr/>
          </p:nvSpPr>
          <p:spPr>
            <a:xfrm>
              <a:off x="3618656" y="2991955"/>
              <a:ext cx="2177900" cy="3163491"/>
            </a:xfrm>
            <a:custGeom>
              <a:avLst/>
              <a:gdLst/>
              <a:ahLst/>
              <a:cxnLst/>
              <a:rect l="l" t="t" r="r" b="b"/>
              <a:pathLst>
                <a:path w="688" h="1004" extrusionOk="0">
                  <a:moveTo>
                    <a:pt x="666" y="1004"/>
                  </a:moveTo>
                  <a:cubicBezTo>
                    <a:pt x="22" y="1004"/>
                    <a:pt x="22" y="1004"/>
                    <a:pt x="22" y="1004"/>
                  </a:cubicBezTo>
                  <a:cubicBezTo>
                    <a:pt x="10" y="1004"/>
                    <a:pt x="0" y="994"/>
                    <a:pt x="0" y="98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8" y="0"/>
                    <a:pt x="688" y="10"/>
                    <a:pt x="688" y="22"/>
                  </a:cubicBezTo>
                  <a:cubicBezTo>
                    <a:pt x="688" y="982"/>
                    <a:pt x="688" y="982"/>
                    <a:pt x="688" y="982"/>
                  </a:cubicBezTo>
                  <a:cubicBezTo>
                    <a:pt x="688" y="994"/>
                    <a:pt x="678" y="1004"/>
                    <a:pt x="666" y="1004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997020" y="5693905"/>
              <a:ext cx="1380567" cy="328530"/>
            </a:xfrm>
            <a:custGeom>
              <a:avLst/>
              <a:gdLst/>
              <a:ahLst/>
              <a:cxnLst/>
              <a:rect l="l" t="t" r="r" b="b"/>
              <a:pathLst>
                <a:path w="436" h="104" extrusionOk="0">
                  <a:moveTo>
                    <a:pt x="388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22" y="104"/>
                    <a:pt x="0" y="82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4" y="0"/>
                    <a:pt x="436" y="22"/>
                    <a:pt x="436" y="48"/>
                  </a:cubicBezTo>
                  <a:cubicBezTo>
                    <a:pt x="436" y="56"/>
                    <a:pt x="436" y="56"/>
                    <a:pt x="436" y="56"/>
                  </a:cubicBezTo>
                  <a:cubicBezTo>
                    <a:pt x="436" y="82"/>
                    <a:pt x="414" y="104"/>
                    <a:pt x="388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3478385" y="2135561"/>
              <a:ext cx="2456597" cy="4182305"/>
            </a:xfrm>
            <a:custGeom>
              <a:avLst/>
              <a:gdLst/>
              <a:ahLst/>
              <a:cxnLst/>
              <a:rect l="l" t="t" r="r" b="b"/>
              <a:pathLst>
                <a:path w="776" h="1328" extrusionOk="0">
                  <a:moveTo>
                    <a:pt x="741" y="1328"/>
                  </a:moveTo>
                  <a:cubicBezTo>
                    <a:pt x="35" y="1328"/>
                    <a:pt x="35" y="1328"/>
                    <a:pt x="35" y="1328"/>
                  </a:cubicBezTo>
                  <a:cubicBezTo>
                    <a:pt x="16" y="1328"/>
                    <a:pt x="0" y="1312"/>
                    <a:pt x="0" y="129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60" y="0"/>
                    <a:pt x="776" y="16"/>
                    <a:pt x="776" y="35"/>
                  </a:cubicBezTo>
                  <a:cubicBezTo>
                    <a:pt x="776" y="1293"/>
                    <a:pt x="776" y="1293"/>
                    <a:pt x="776" y="1293"/>
                  </a:cubicBezTo>
                  <a:cubicBezTo>
                    <a:pt x="776" y="1312"/>
                    <a:pt x="760" y="1328"/>
                    <a:pt x="741" y="1328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87" name="Google Shape;387;p30"/>
            <p:cNvSpPr txBox="1"/>
            <p:nvPr/>
          </p:nvSpPr>
          <p:spPr>
            <a:xfrm>
              <a:off x="4146638" y="3138631"/>
              <a:ext cx="105509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478385" y="2135561"/>
              <a:ext cx="2456597" cy="705048"/>
            </a:xfrm>
            <a:custGeom>
              <a:avLst/>
              <a:gdLst/>
              <a:ahLst/>
              <a:cxnLst/>
              <a:rect l="l" t="t" r="r" b="b"/>
              <a:pathLst>
                <a:path w="776" h="224" extrusionOk="0">
                  <a:moveTo>
                    <a:pt x="776" y="35"/>
                  </a:moveTo>
                  <a:cubicBezTo>
                    <a:pt x="776" y="16"/>
                    <a:pt x="760" y="0"/>
                    <a:pt x="74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76" y="224"/>
                    <a:pt x="776" y="224"/>
                    <a:pt x="776" y="224"/>
                  </a:cubicBezTo>
                  <a:lnTo>
                    <a:pt x="776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0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30"/>
          <p:cNvGrpSpPr/>
          <p:nvPr/>
        </p:nvGrpSpPr>
        <p:grpSpPr>
          <a:xfrm>
            <a:off x="4692763" y="1529995"/>
            <a:ext cx="1842448" cy="3136729"/>
            <a:chOff x="6257017" y="2135561"/>
            <a:chExt cx="2456597" cy="4182305"/>
          </a:xfrm>
        </p:grpSpPr>
        <p:cxnSp>
          <p:nvCxnSpPr>
            <p:cNvPr id="390" name="Google Shape;390;p30"/>
            <p:cNvCxnSpPr/>
            <p:nvPr/>
          </p:nvCxnSpPr>
          <p:spPr>
            <a:xfrm>
              <a:off x="6496955" y="3874189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30"/>
            <p:cNvCxnSpPr/>
            <p:nvPr/>
          </p:nvCxnSpPr>
          <p:spPr>
            <a:xfrm>
              <a:off x="6496955" y="42894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30"/>
            <p:cNvCxnSpPr/>
            <p:nvPr/>
          </p:nvCxnSpPr>
          <p:spPr>
            <a:xfrm>
              <a:off x="6496955" y="4706590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30"/>
            <p:cNvCxnSpPr/>
            <p:nvPr/>
          </p:nvCxnSpPr>
          <p:spPr>
            <a:xfrm>
              <a:off x="6496955" y="51218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30"/>
            <p:cNvCxnSpPr/>
            <p:nvPr/>
          </p:nvCxnSpPr>
          <p:spPr>
            <a:xfrm>
              <a:off x="6496955" y="5537145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5" name="Google Shape;395;p30"/>
            <p:cNvSpPr/>
            <p:nvPr/>
          </p:nvSpPr>
          <p:spPr>
            <a:xfrm>
              <a:off x="6397288" y="2991955"/>
              <a:ext cx="2177900" cy="3163491"/>
            </a:xfrm>
            <a:custGeom>
              <a:avLst/>
              <a:gdLst/>
              <a:ahLst/>
              <a:cxnLst/>
              <a:rect l="l" t="t" r="r" b="b"/>
              <a:pathLst>
                <a:path w="688" h="1004" extrusionOk="0">
                  <a:moveTo>
                    <a:pt x="666" y="1004"/>
                  </a:moveTo>
                  <a:cubicBezTo>
                    <a:pt x="22" y="1004"/>
                    <a:pt x="22" y="1004"/>
                    <a:pt x="22" y="1004"/>
                  </a:cubicBezTo>
                  <a:cubicBezTo>
                    <a:pt x="10" y="1004"/>
                    <a:pt x="0" y="994"/>
                    <a:pt x="0" y="98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8" y="0"/>
                    <a:pt x="688" y="10"/>
                    <a:pt x="688" y="22"/>
                  </a:cubicBezTo>
                  <a:cubicBezTo>
                    <a:pt x="688" y="982"/>
                    <a:pt x="688" y="982"/>
                    <a:pt x="688" y="982"/>
                  </a:cubicBezTo>
                  <a:cubicBezTo>
                    <a:pt x="688" y="994"/>
                    <a:pt x="678" y="1004"/>
                    <a:pt x="666" y="1004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6775653" y="5693905"/>
              <a:ext cx="1380567" cy="328530"/>
            </a:xfrm>
            <a:custGeom>
              <a:avLst/>
              <a:gdLst/>
              <a:ahLst/>
              <a:cxnLst/>
              <a:rect l="l" t="t" r="r" b="b"/>
              <a:pathLst>
                <a:path w="436" h="104" extrusionOk="0">
                  <a:moveTo>
                    <a:pt x="388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22" y="104"/>
                    <a:pt x="0" y="82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4" y="0"/>
                    <a:pt x="436" y="22"/>
                    <a:pt x="436" y="48"/>
                  </a:cubicBezTo>
                  <a:cubicBezTo>
                    <a:pt x="436" y="56"/>
                    <a:pt x="436" y="56"/>
                    <a:pt x="436" y="56"/>
                  </a:cubicBezTo>
                  <a:cubicBezTo>
                    <a:pt x="436" y="82"/>
                    <a:pt x="414" y="104"/>
                    <a:pt x="388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6257017" y="2135561"/>
              <a:ext cx="2456597" cy="4182305"/>
            </a:xfrm>
            <a:custGeom>
              <a:avLst/>
              <a:gdLst/>
              <a:ahLst/>
              <a:cxnLst/>
              <a:rect l="l" t="t" r="r" b="b"/>
              <a:pathLst>
                <a:path w="776" h="1328" extrusionOk="0">
                  <a:moveTo>
                    <a:pt x="741" y="1328"/>
                  </a:moveTo>
                  <a:cubicBezTo>
                    <a:pt x="35" y="1328"/>
                    <a:pt x="35" y="1328"/>
                    <a:pt x="35" y="1328"/>
                  </a:cubicBezTo>
                  <a:cubicBezTo>
                    <a:pt x="16" y="1328"/>
                    <a:pt x="0" y="1312"/>
                    <a:pt x="0" y="129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60" y="0"/>
                    <a:pt x="776" y="16"/>
                    <a:pt x="776" y="35"/>
                  </a:cubicBezTo>
                  <a:cubicBezTo>
                    <a:pt x="776" y="1293"/>
                    <a:pt x="776" y="1293"/>
                    <a:pt x="776" y="1293"/>
                  </a:cubicBezTo>
                  <a:cubicBezTo>
                    <a:pt x="776" y="1312"/>
                    <a:pt x="760" y="1328"/>
                    <a:pt x="741" y="1328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398" name="Google Shape;398;p30"/>
            <p:cNvSpPr txBox="1"/>
            <p:nvPr/>
          </p:nvSpPr>
          <p:spPr>
            <a:xfrm>
              <a:off x="6925270" y="3138631"/>
              <a:ext cx="105509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0"/>
            <p:cNvSpPr txBox="1"/>
            <p:nvPr/>
          </p:nvSpPr>
          <p:spPr>
            <a:xfrm>
              <a:off x="6419217" y="3943328"/>
              <a:ext cx="215597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0"/>
            <p:cNvSpPr txBox="1"/>
            <p:nvPr/>
          </p:nvSpPr>
          <p:spPr>
            <a:xfrm>
              <a:off x="6419216" y="4359529"/>
              <a:ext cx="21778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0"/>
            <p:cNvSpPr txBox="1"/>
            <p:nvPr/>
          </p:nvSpPr>
          <p:spPr>
            <a:xfrm>
              <a:off x="6397288" y="4775729"/>
              <a:ext cx="2177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0"/>
            <p:cNvSpPr txBox="1"/>
            <p:nvPr/>
          </p:nvSpPr>
          <p:spPr>
            <a:xfrm>
              <a:off x="6397288" y="5191006"/>
              <a:ext cx="2177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6257017" y="2135561"/>
              <a:ext cx="2456597" cy="705048"/>
            </a:xfrm>
            <a:custGeom>
              <a:avLst/>
              <a:gdLst/>
              <a:ahLst/>
              <a:cxnLst/>
              <a:rect l="l" t="t" r="r" b="b"/>
              <a:pathLst>
                <a:path w="776" h="224" extrusionOk="0">
                  <a:moveTo>
                    <a:pt x="776" y="35"/>
                  </a:moveTo>
                  <a:cubicBezTo>
                    <a:pt x="776" y="16"/>
                    <a:pt x="760" y="0"/>
                    <a:pt x="74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76" y="224"/>
                    <a:pt x="776" y="224"/>
                    <a:pt x="776" y="224"/>
                  </a:cubicBezTo>
                  <a:lnTo>
                    <a:pt x="776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50" tIns="0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30"/>
          <p:cNvGrpSpPr/>
          <p:nvPr/>
        </p:nvGrpSpPr>
        <p:grpSpPr>
          <a:xfrm>
            <a:off x="6776739" y="1529995"/>
            <a:ext cx="1842448" cy="3136729"/>
            <a:chOff x="9035651" y="2135561"/>
            <a:chExt cx="2456597" cy="4182305"/>
          </a:xfrm>
        </p:grpSpPr>
        <p:cxnSp>
          <p:nvCxnSpPr>
            <p:cNvPr id="405" name="Google Shape;405;p30"/>
            <p:cNvCxnSpPr/>
            <p:nvPr/>
          </p:nvCxnSpPr>
          <p:spPr>
            <a:xfrm>
              <a:off x="9275589" y="3874189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6" name="Google Shape;406;p30"/>
            <p:cNvCxnSpPr/>
            <p:nvPr/>
          </p:nvCxnSpPr>
          <p:spPr>
            <a:xfrm>
              <a:off x="9275589" y="42894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7" name="Google Shape;407;p30"/>
            <p:cNvCxnSpPr/>
            <p:nvPr/>
          </p:nvCxnSpPr>
          <p:spPr>
            <a:xfrm>
              <a:off x="9275589" y="4706590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30"/>
            <p:cNvCxnSpPr/>
            <p:nvPr/>
          </p:nvCxnSpPr>
          <p:spPr>
            <a:xfrm>
              <a:off x="9275589" y="5121867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30"/>
            <p:cNvCxnSpPr/>
            <p:nvPr/>
          </p:nvCxnSpPr>
          <p:spPr>
            <a:xfrm>
              <a:off x="9275589" y="5537145"/>
              <a:ext cx="1950881" cy="0"/>
            </a:xfrm>
            <a:prstGeom prst="straightConnector1">
              <a:avLst/>
            </a:pr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0" name="Google Shape;410;p30"/>
            <p:cNvSpPr/>
            <p:nvPr/>
          </p:nvSpPr>
          <p:spPr>
            <a:xfrm>
              <a:off x="9175922" y="2991955"/>
              <a:ext cx="2177900" cy="3163491"/>
            </a:xfrm>
            <a:custGeom>
              <a:avLst/>
              <a:gdLst/>
              <a:ahLst/>
              <a:cxnLst/>
              <a:rect l="l" t="t" r="r" b="b"/>
              <a:pathLst>
                <a:path w="688" h="1004" extrusionOk="0">
                  <a:moveTo>
                    <a:pt x="666" y="1004"/>
                  </a:moveTo>
                  <a:cubicBezTo>
                    <a:pt x="22" y="1004"/>
                    <a:pt x="22" y="1004"/>
                    <a:pt x="22" y="1004"/>
                  </a:cubicBezTo>
                  <a:cubicBezTo>
                    <a:pt x="10" y="1004"/>
                    <a:pt x="0" y="994"/>
                    <a:pt x="0" y="98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8" y="0"/>
                    <a:pt x="688" y="10"/>
                    <a:pt x="688" y="22"/>
                  </a:cubicBezTo>
                  <a:cubicBezTo>
                    <a:pt x="688" y="982"/>
                    <a:pt x="688" y="982"/>
                    <a:pt x="688" y="982"/>
                  </a:cubicBezTo>
                  <a:cubicBezTo>
                    <a:pt x="688" y="994"/>
                    <a:pt x="678" y="1004"/>
                    <a:pt x="666" y="1004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9554286" y="5693905"/>
              <a:ext cx="1380567" cy="328530"/>
            </a:xfrm>
            <a:custGeom>
              <a:avLst/>
              <a:gdLst/>
              <a:ahLst/>
              <a:cxnLst/>
              <a:rect l="l" t="t" r="r" b="b"/>
              <a:pathLst>
                <a:path w="436" h="104" extrusionOk="0">
                  <a:moveTo>
                    <a:pt x="388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22" y="104"/>
                    <a:pt x="0" y="82"/>
                    <a:pt x="0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4" y="0"/>
                    <a:pt x="436" y="22"/>
                    <a:pt x="436" y="48"/>
                  </a:cubicBezTo>
                  <a:cubicBezTo>
                    <a:pt x="436" y="56"/>
                    <a:pt x="436" y="56"/>
                    <a:pt x="436" y="56"/>
                  </a:cubicBezTo>
                  <a:cubicBezTo>
                    <a:pt x="436" y="82"/>
                    <a:pt x="414" y="104"/>
                    <a:pt x="388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9035651" y="2135561"/>
              <a:ext cx="2456597" cy="4182305"/>
            </a:xfrm>
            <a:custGeom>
              <a:avLst/>
              <a:gdLst/>
              <a:ahLst/>
              <a:cxnLst/>
              <a:rect l="l" t="t" r="r" b="b"/>
              <a:pathLst>
                <a:path w="776" h="1328" extrusionOk="0">
                  <a:moveTo>
                    <a:pt x="741" y="1328"/>
                  </a:moveTo>
                  <a:cubicBezTo>
                    <a:pt x="35" y="1328"/>
                    <a:pt x="35" y="1328"/>
                    <a:pt x="35" y="1328"/>
                  </a:cubicBezTo>
                  <a:cubicBezTo>
                    <a:pt x="16" y="1328"/>
                    <a:pt x="0" y="1312"/>
                    <a:pt x="0" y="129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60" y="0"/>
                    <a:pt x="776" y="16"/>
                    <a:pt x="776" y="35"/>
                  </a:cubicBezTo>
                  <a:cubicBezTo>
                    <a:pt x="776" y="1293"/>
                    <a:pt x="776" y="1293"/>
                    <a:pt x="776" y="1293"/>
                  </a:cubicBezTo>
                  <a:cubicBezTo>
                    <a:pt x="776" y="1312"/>
                    <a:pt x="760" y="1328"/>
                    <a:pt x="741" y="1328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50" tIns="34275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413" name="Google Shape;413;p30"/>
            <p:cNvSpPr txBox="1"/>
            <p:nvPr/>
          </p:nvSpPr>
          <p:spPr>
            <a:xfrm>
              <a:off x="9703903" y="3138631"/>
              <a:ext cx="105509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0"/>
            <p:cNvSpPr txBox="1"/>
            <p:nvPr/>
          </p:nvSpPr>
          <p:spPr>
            <a:xfrm>
              <a:off x="9174079" y="3943328"/>
              <a:ext cx="21778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0"/>
            <p:cNvSpPr txBox="1"/>
            <p:nvPr/>
          </p:nvSpPr>
          <p:spPr>
            <a:xfrm>
              <a:off x="9174079" y="4359529"/>
              <a:ext cx="217789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0"/>
            <p:cNvSpPr txBox="1"/>
            <p:nvPr/>
          </p:nvSpPr>
          <p:spPr>
            <a:xfrm>
              <a:off x="9174079" y="4775729"/>
              <a:ext cx="21778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0"/>
            <p:cNvSpPr txBox="1"/>
            <p:nvPr/>
          </p:nvSpPr>
          <p:spPr>
            <a:xfrm>
              <a:off x="9174075" y="5191006"/>
              <a:ext cx="2177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9035651" y="2135561"/>
              <a:ext cx="2456597" cy="705048"/>
            </a:xfrm>
            <a:custGeom>
              <a:avLst/>
              <a:gdLst/>
              <a:ahLst/>
              <a:cxnLst/>
              <a:rect l="l" t="t" r="r" b="b"/>
              <a:pathLst>
                <a:path w="776" h="224" extrusionOk="0">
                  <a:moveTo>
                    <a:pt x="776" y="35"/>
                  </a:moveTo>
                  <a:cubicBezTo>
                    <a:pt x="776" y="16"/>
                    <a:pt x="760" y="0"/>
                    <a:pt x="74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76" y="224"/>
                    <a:pt x="776" y="224"/>
                    <a:pt x="776" y="224"/>
                  </a:cubicBezTo>
                  <a:lnTo>
                    <a:pt x="776" y="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50" tIns="0" rIns="685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0"/>
          <p:cNvSpPr txBox="1"/>
          <p:nvPr/>
        </p:nvSpPr>
        <p:spPr>
          <a:xfrm>
            <a:off x="524814" y="488545"/>
            <a:ext cx="62519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BFBFB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0" name="Google Shape;420;p30"/>
          <p:cNvSpPr/>
          <p:nvPr/>
        </p:nvSpPr>
        <p:spPr>
          <a:xfrm>
            <a:off x="630018" y="958759"/>
            <a:ext cx="2899992" cy="2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423" name="Google Shape;423;p30"/>
          <p:cNvSpPr txBox="1">
            <a:spLocks noGrp="1"/>
          </p:cNvSpPr>
          <p:nvPr>
            <p:ph type="body" idx="1"/>
          </p:nvPr>
        </p:nvSpPr>
        <p:spPr>
          <a:xfrm>
            <a:off x="938658" y="1662113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4" name="Google Shape;424;p30"/>
          <p:cNvSpPr txBox="1">
            <a:spLocks noGrp="1"/>
          </p:cNvSpPr>
          <p:nvPr>
            <p:ph type="body" idx="2"/>
          </p:nvPr>
        </p:nvSpPr>
        <p:spPr>
          <a:xfrm>
            <a:off x="914400" y="2278064"/>
            <a:ext cx="1089025" cy="4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3"/>
          </p:nvPr>
        </p:nvSpPr>
        <p:spPr>
          <a:xfrm>
            <a:off x="775028" y="2911475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body" idx="4"/>
          </p:nvPr>
        </p:nvSpPr>
        <p:spPr>
          <a:xfrm>
            <a:off x="774806" y="3225039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30"/>
          <p:cNvSpPr txBox="1">
            <a:spLocks noGrp="1"/>
          </p:cNvSpPr>
          <p:nvPr>
            <p:ph type="body" idx="5"/>
          </p:nvPr>
        </p:nvSpPr>
        <p:spPr>
          <a:xfrm>
            <a:off x="776112" y="3517062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8" name="Google Shape;428;p30"/>
          <p:cNvSpPr txBox="1">
            <a:spLocks noGrp="1"/>
          </p:cNvSpPr>
          <p:nvPr>
            <p:ph type="body" idx="6"/>
          </p:nvPr>
        </p:nvSpPr>
        <p:spPr>
          <a:xfrm>
            <a:off x="782839" y="3859601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30"/>
          <p:cNvSpPr txBox="1">
            <a:spLocks noGrp="1"/>
          </p:cNvSpPr>
          <p:nvPr>
            <p:ph type="body" idx="7"/>
          </p:nvPr>
        </p:nvSpPr>
        <p:spPr>
          <a:xfrm>
            <a:off x="3088290" y="1661786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30"/>
          <p:cNvSpPr txBox="1">
            <a:spLocks noGrp="1"/>
          </p:cNvSpPr>
          <p:nvPr>
            <p:ph type="body" idx="8"/>
          </p:nvPr>
        </p:nvSpPr>
        <p:spPr>
          <a:xfrm>
            <a:off x="3064032" y="2277737"/>
            <a:ext cx="1089025" cy="4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Google Shape;431;p30"/>
          <p:cNvSpPr txBox="1">
            <a:spLocks noGrp="1"/>
          </p:cNvSpPr>
          <p:nvPr>
            <p:ph type="body" idx="9"/>
          </p:nvPr>
        </p:nvSpPr>
        <p:spPr>
          <a:xfrm>
            <a:off x="2924660" y="2911148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2" name="Google Shape;432;p30"/>
          <p:cNvSpPr txBox="1">
            <a:spLocks noGrp="1"/>
          </p:cNvSpPr>
          <p:nvPr>
            <p:ph type="body" idx="13"/>
          </p:nvPr>
        </p:nvSpPr>
        <p:spPr>
          <a:xfrm>
            <a:off x="2924438" y="3224712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3" name="Google Shape;433;p30"/>
          <p:cNvSpPr txBox="1">
            <a:spLocks noGrp="1"/>
          </p:cNvSpPr>
          <p:nvPr>
            <p:ph type="body" idx="14"/>
          </p:nvPr>
        </p:nvSpPr>
        <p:spPr>
          <a:xfrm>
            <a:off x="2925744" y="3516735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4" name="Google Shape;434;p30"/>
          <p:cNvSpPr txBox="1">
            <a:spLocks noGrp="1"/>
          </p:cNvSpPr>
          <p:nvPr>
            <p:ph type="body" idx="15"/>
          </p:nvPr>
        </p:nvSpPr>
        <p:spPr>
          <a:xfrm>
            <a:off x="2932471" y="3859274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body" idx="16"/>
          </p:nvPr>
        </p:nvSpPr>
        <p:spPr>
          <a:xfrm>
            <a:off x="5092434" y="1655281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body" idx="17"/>
          </p:nvPr>
        </p:nvSpPr>
        <p:spPr>
          <a:xfrm>
            <a:off x="5068176" y="2271232"/>
            <a:ext cx="1089025" cy="4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30"/>
          <p:cNvSpPr txBox="1">
            <a:spLocks noGrp="1"/>
          </p:cNvSpPr>
          <p:nvPr>
            <p:ph type="body" idx="18"/>
          </p:nvPr>
        </p:nvSpPr>
        <p:spPr>
          <a:xfrm>
            <a:off x="4928804" y="2904643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30"/>
          <p:cNvSpPr txBox="1">
            <a:spLocks noGrp="1"/>
          </p:cNvSpPr>
          <p:nvPr>
            <p:ph type="body" idx="19"/>
          </p:nvPr>
        </p:nvSpPr>
        <p:spPr>
          <a:xfrm>
            <a:off x="4928582" y="3218207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30"/>
          <p:cNvSpPr txBox="1">
            <a:spLocks noGrp="1"/>
          </p:cNvSpPr>
          <p:nvPr>
            <p:ph type="body" idx="20"/>
          </p:nvPr>
        </p:nvSpPr>
        <p:spPr>
          <a:xfrm>
            <a:off x="4929888" y="3510230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30"/>
          <p:cNvSpPr txBox="1">
            <a:spLocks noGrp="1"/>
          </p:cNvSpPr>
          <p:nvPr>
            <p:ph type="body" idx="21"/>
          </p:nvPr>
        </p:nvSpPr>
        <p:spPr>
          <a:xfrm>
            <a:off x="4936615" y="3852769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30"/>
          <p:cNvSpPr txBox="1">
            <a:spLocks noGrp="1"/>
          </p:cNvSpPr>
          <p:nvPr>
            <p:ph type="body" idx="22"/>
          </p:nvPr>
        </p:nvSpPr>
        <p:spPr>
          <a:xfrm>
            <a:off x="7236384" y="1661786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30"/>
          <p:cNvSpPr txBox="1">
            <a:spLocks noGrp="1"/>
          </p:cNvSpPr>
          <p:nvPr>
            <p:ph type="body" idx="23"/>
          </p:nvPr>
        </p:nvSpPr>
        <p:spPr>
          <a:xfrm>
            <a:off x="7212126" y="2277737"/>
            <a:ext cx="1089025" cy="43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30"/>
          <p:cNvSpPr txBox="1">
            <a:spLocks noGrp="1"/>
          </p:cNvSpPr>
          <p:nvPr>
            <p:ph type="body" idx="24"/>
          </p:nvPr>
        </p:nvSpPr>
        <p:spPr>
          <a:xfrm>
            <a:off x="7072754" y="2911148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25"/>
          </p:nvPr>
        </p:nvSpPr>
        <p:spPr>
          <a:xfrm>
            <a:off x="7072532" y="3224712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body" idx="26"/>
          </p:nvPr>
        </p:nvSpPr>
        <p:spPr>
          <a:xfrm>
            <a:off x="7073838" y="3516735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body" idx="27"/>
          </p:nvPr>
        </p:nvSpPr>
        <p:spPr>
          <a:xfrm>
            <a:off x="7080565" y="3859274"/>
            <a:ext cx="1373187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body" idx="28"/>
          </p:nvPr>
        </p:nvSpPr>
        <p:spPr>
          <a:xfrm>
            <a:off x="853485" y="4209724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body" idx="29"/>
          </p:nvPr>
        </p:nvSpPr>
        <p:spPr>
          <a:xfrm>
            <a:off x="3003117" y="4209397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30"/>
          <p:cNvSpPr txBox="1">
            <a:spLocks noGrp="1"/>
          </p:cNvSpPr>
          <p:nvPr>
            <p:ph type="body" idx="30"/>
          </p:nvPr>
        </p:nvSpPr>
        <p:spPr>
          <a:xfrm>
            <a:off x="5007261" y="4202892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body" idx="31"/>
          </p:nvPr>
        </p:nvSpPr>
        <p:spPr>
          <a:xfrm>
            <a:off x="7151211" y="4209397"/>
            <a:ext cx="106476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body" idx="32"/>
          </p:nvPr>
        </p:nvSpPr>
        <p:spPr>
          <a:xfrm>
            <a:off x="558922" y="487426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700"/>
              <a:buFont typeface="Arial"/>
              <a:buNone/>
              <a:defRPr sz="27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body" idx="33"/>
          </p:nvPr>
        </p:nvSpPr>
        <p:spPr>
          <a:xfrm>
            <a:off x="558800" y="1075938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6999488" y="482010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6"/>
            <a:ext cx="911806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1"/>
          <p:cNvSpPr/>
          <p:nvPr/>
        </p:nvSpPr>
        <p:spPr>
          <a:xfrm>
            <a:off x="1038759" y="1932038"/>
            <a:ext cx="240158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634578" y="522386"/>
            <a:ext cx="6121812" cy="45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BFBFB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634578" y="941081"/>
            <a:ext cx="4187648" cy="24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038759" y="2826481"/>
            <a:ext cx="240158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1"/>
          <p:cNvSpPr txBox="1"/>
          <p:nvPr/>
        </p:nvSpPr>
        <p:spPr>
          <a:xfrm>
            <a:off x="1038758" y="2618988"/>
            <a:ext cx="146878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 b="1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1038759" y="3734869"/>
            <a:ext cx="240158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1038759" y="3496405"/>
            <a:ext cx="1379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 b="1">
              <a:solidFill>
                <a:srgbClr val="A5A5A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body" idx="1"/>
          </p:nvPr>
        </p:nvSpPr>
        <p:spPr>
          <a:xfrm>
            <a:off x="1299013" y="1548574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p31"/>
          <p:cNvSpPr txBox="1">
            <a:spLocks noGrp="1"/>
          </p:cNvSpPr>
          <p:nvPr>
            <p:ph type="body" idx="2"/>
          </p:nvPr>
        </p:nvSpPr>
        <p:spPr>
          <a:xfrm>
            <a:off x="1298402" y="1268480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>
            <a:spLocks noGrp="1"/>
          </p:cNvSpPr>
          <p:nvPr>
            <p:ph type="pic" idx="3"/>
          </p:nvPr>
        </p:nvSpPr>
        <p:spPr>
          <a:xfrm>
            <a:off x="738032" y="1258773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body" idx="4"/>
          </p:nvPr>
        </p:nvSpPr>
        <p:spPr>
          <a:xfrm>
            <a:off x="1314131" y="2706064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body" idx="5"/>
          </p:nvPr>
        </p:nvSpPr>
        <p:spPr>
          <a:xfrm>
            <a:off x="1313520" y="2425970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1" name="Google Shape;471;p31"/>
          <p:cNvSpPr>
            <a:spLocks noGrp="1"/>
          </p:cNvSpPr>
          <p:nvPr>
            <p:ph type="pic" idx="6"/>
          </p:nvPr>
        </p:nvSpPr>
        <p:spPr>
          <a:xfrm>
            <a:off x="753150" y="2416263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2" name="Google Shape;472;p31"/>
          <p:cNvSpPr txBox="1">
            <a:spLocks noGrp="1"/>
          </p:cNvSpPr>
          <p:nvPr>
            <p:ph type="body" idx="7"/>
          </p:nvPr>
        </p:nvSpPr>
        <p:spPr>
          <a:xfrm>
            <a:off x="1322680" y="3948280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31"/>
          <p:cNvSpPr txBox="1">
            <a:spLocks noGrp="1"/>
          </p:cNvSpPr>
          <p:nvPr>
            <p:ph type="body" idx="8"/>
          </p:nvPr>
        </p:nvSpPr>
        <p:spPr>
          <a:xfrm>
            <a:off x="1322069" y="3668186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31"/>
          <p:cNvSpPr>
            <a:spLocks noGrp="1"/>
          </p:cNvSpPr>
          <p:nvPr>
            <p:ph type="pic" idx="9"/>
          </p:nvPr>
        </p:nvSpPr>
        <p:spPr>
          <a:xfrm>
            <a:off x="761699" y="3658479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31"/>
          <p:cNvSpPr txBox="1">
            <a:spLocks noGrp="1"/>
          </p:cNvSpPr>
          <p:nvPr>
            <p:ph type="body" idx="13"/>
          </p:nvPr>
        </p:nvSpPr>
        <p:spPr>
          <a:xfrm>
            <a:off x="628650" y="372451"/>
            <a:ext cx="360838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31"/>
          <p:cNvSpPr txBox="1">
            <a:spLocks noGrp="1"/>
          </p:cNvSpPr>
          <p:nvPr>
            <p:ph type="body" idx="14"/>
          </p:nvPr>
        </p:nvSpPr>
        <p:spPr>
          <a:xfrm>
            <a:off x="628650" y="910718"/>
            <a:ext cx="3608388" cy="2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body" idx="15"/>
          </p:nvPr>
        </p:nvSpPr>
        <p:spPr>
          <a:xfrm>
            <a:off x="4376275" y="1302124"/>
            <a:ext cx="4375150" cy="32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5935933" y="2338257"/>
            <a:ext cx="253053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5910781" y="4049893"/>
            <a:ext cx="275332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5920702" y="4305800"/>
            <a:ext cx="251987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5935931" y="3181928"/>
            <a:ext cx="260242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5910782" y="3409419"/>
            <a:ext cx="2585501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2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 rot="-7200000">
            <a:off x="242359" y="1205410"/>
            <a:ext cx="3102929" cy="3102929"/>
          </a:xfrm>
          <a:prstGeom prst="arc">
            <a:avLst>
              <a:gd name="adj1" fmla="val 1896041"/>
              <a:gd name="adj2" fmla="val 12863711"/>
            </a:avLst>
          </a:prstGeom>
          <a:noFill/>
          <a:ln w="19050" cap="flat" cmpd="sng">
            <a:solidFill>
              <a:schemeClr val="dk1"/>
            </a:solidFill>
            <a:prstDash val="dot"/>
            <a:miter lim="800000"/>
            <a:headEnd type="oval" w="med" len="med"/>
            <a:tailEnd type="oval" w="med" len="med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2191913" y="3845123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676424" y="1775999"/>
            <a:ext cx="1919949" cy="1848353"/>
          </a:xfrm>
          <a:custGeom>
            <a:avLst/>
            <a:gdLst/>
            <a:ahLst/>
            <a:cxnLst/>
            <a:rect l="l" t="t" r="r" b="b"/>
            <a:pathLst>
              <a:path w="746" h="719" extrusionOk="0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solidFill>
            <a:srgbClr val="065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0" name="Google Shape;490;p32"/>
          <p:cNvSpPr/>
          <p:nvPr/>
        </p:nvSpPr>
        <p:spPr>
          <a:xfrm>
            <a:off x="2220684" y="1113620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1" name="Google Shape;491;p32"/>
          <p:cNvSpPr/>
          <p:nvPr/>
        </p:nvSpPr>
        <p:spPr>
          <a:xfrm>
            <a:off x="2176073" y="1069009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2872760" y="1929979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3" name="Google Shape;493;p32"/>
          <p:cNvSpPr/>
          <p:nvPr/>
        </p:nvSpPr>
        <p:spPr>
          <a:xfrm>
            <a:off x="2828150" y="1885368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2872760" y="3075543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2828150" y="3030931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6" name="Google Shape;496;p32"/>
          <p:cNvSpPr/>
          <p:nvPr/>
        </p:nvSpPr>
        <p:spPr>
          <a:xfrm>
            <a:off x="2147302" y="3800512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97" name="Google Shape;497;p32"/>
          <p:cNvSpPr>
            <a:spLocks noGrp="1"/>
          </p:cNvSpPr>
          <p:nvPr>
            <p:ph type="pic" idx="2"/>
          </p:nvPr>
        </p:nvSpPr>
        <p:spPr>
          <a:xfrm>
            <a:off x="2314649" y="1226283"/>
            <a:ext cx="363537" cy="32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8" name="Google Shape;498;p32"/>
          <p:cNvSpPr>
            <a:spLocks noGrp="1"/>
          </p:cNvSpPr>
          <p:nvPr>
            <p:ph type="pic" idx="3"/>
          </p:nvPr>
        </p:nvSpPr>
        <p:spPr>
          <a:xfrm>
            <a:off x="2996940" y="2051559"/>
            <a:ext cx="30797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9" name="Google Shape;499;p32"/>
          <p:cNvSpPr>
            <a:spLocks noGrp="1"/>
          </p:cNvSpPr>
          <p:nvPr>
            <p:ph type="pic" idx="4"/>
          </p:nvPr>
        </p:nvSpPr>
        <p:spPr>
          <a:xfrm>
            <a:off x="2973388" y="3210917"/>
            <a:ext cx="363537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32"/>
          <p:cNvSpPr txBox="1">
            <a:spLocks noGrp="1"/>
          </p:cNvSpPr>
          <p:nvPr>
            <p:ph type="body" idx="1"/>
          </p:nvPr>
        </p:nvSpPr>
        <p:spPr>
          <a:xfrm>
            <a:off x="5113649" y="1466759"/>
            <a:ext cx="3550453" cy="31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1" name="Google Shape;501;p32"/>
          <p:cNvSpPr txBox="1">
            <a:spLocks noGrp="1"/>
          </p:cNvSpPr>
          <p:nvPr>
            <p:ph type="body" idx="5"/>
          </p:nvPr>
        </p:nvSpPr>
        <p:spPr>
          <a:xfrm>
            <a:off x="5113038" y="118666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32"/>
          <p:cNvSpPr>
            <a:spLocks noGrp="1"/>
          </p:cNvSpPr>
          <p:nvPr>
            <p:ph type="pic" idx="6"/>
          </p:nvPr>
        </p:nvSpPr>
        <p:spPr>
          <a:xfrm>
            <a:off x="4552668" y="1176957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>
            <a:spLocks noGrp="1"/>
          </p:cNvSpPr>
          <p:nvPr>
            <p:ph type="body" idx="7"/>
          </p:nvPr>
        </p:nvSpPr>
        <p:spPr>
          <a:xfrm>
            <a:off x="5122848" y="2332534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4" name="Google Shape;504;p32"/>
          <p:cNvSpPr txBox="1">
            <a:spLocks noGrp="1"/>
          </p:cNvSpPr>
          <p:nvPr>
            <p:ph type="body" idx="8"/>
          </p:nvPr>
        </p:nvSpPr>
        <p:spPr>
          <a:xfrm>
            <a:off x="5122237" y="2052439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32"/>
          <p:cNvSpPr>
            <a:spLocks noGrp="1"/>
          </p:cNvSpPr>
          <p:nvPr>
            <p:ph type="pic" idx="9"/>
          </p:nvPr>
        </p:nvSpPr>
        <p:spPr>
          <a:xfrm>
            <a:off x="4561867" y="2042732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Google Shape;506;p32"/>
          <p:cNvSpPr txBox="1">
            <a:spLocks noGrp="1"/>
          </p:cNvSpPr>
          <p:nvPr>
            <p:ph type="body" idx="13"/>
          </p:nvPr>
        </p:nvSpPr>
        <p:spPr>
          <a:xfrm>
            <a:off x="5122848" y="3257080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7" name="Google Shape;507;p32"/>
          <p:cNvSpPr txBox="1">
            <a:spLocks noGrp="1"/>
          </p:cNvSpPr>
          <p:nvPr>
            <p:ph type="body" idx="14"/>
          </p:nvPr>
        </p:nvSpPr>
        <p:spPr>
          <a:xfrm>
            <a:off x="5122237" y="2976985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32"/>
          <p:cNvSpPr>
            <a:spLocks noGrp="1"/>
          </p:cNvSpPr>
          <p:nvPr>
            <p:ph type="pic" idx="15"/>
          </p:nvPr>
        </p:nvSpPr>
        <p:spPr>
          <a:xfrm>
            <a:off x="4561867" y="2967278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32"/>
          <p:cNvSpPr txBox="1">
            <a:spLocks noGrp="1"/>
          </p:cNvSpPr>
          <p:nvPr>
            <p:ph type="body" idx="16"/>
          </p:nvPr>
        </p:nvSpPr>
        <p:spPr>
          <a:xfrm>
            <a:off x="5134535" y="4181229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32"/>
          <p:cNvSpPr txBox="1">
            <a:spLocks noGrp="1"/>
          </p:cNvSpPr>
          <p:nvPr>
            <p:ph type="body" idx="17"/>
          </p:nvPr>
        </p:nvSpPr>
        <p:spPr>
          <a:xfrm>
            <a:off x="5133924" y="390113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32"/>
          <p:cNvSpPr>
            <a:spLocks noGrp="1"/>
          </p:cNvSpPr>
          <p:nvPr>
            <p:ph type="pic" idx="18"/>
          </p:nvPr>
        </p:nvSpPr>
        <p:spPr>
          <a:xfrm>
            <a:off x="4573554" y="3891427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32"/>
          <p:cNvSpPr txBox="1">
            <a:spLocks noGrp="1"/>
          </p:cNvSpPr>
          <p:nvPr>
            <p:ph type="body" idx="19"/>
          </p:nvPr>
        </p:nvSpPr>
        <p:spPr>
          <a:xfrm>
            <a:off x="558922" y="277502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32"/>
          <p:cNvSpPr txBox="1">
            <a:spLocks noGrp="1"/>
          </p:cNvSpPr>
          <p:nvPr>
            <p:ph type="body" idx="20"/>
          </p:nvPr>
        </p:nvSpPr>
        <p:spPr>
          <a:xfrm>
            <a:off x="558800" y="866014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32"/>
          <p:cNvSpPr>
            <a:spLocks noGrp="1"/>
          </p:cNvSpPr>
          <p:nvPr>
            <p:ph type="pic" idx="21"/>
          </p:nvPr>
        </p:nvSpPr>
        <p:spPr>
          <a:xfrm>
            <a:off x="2315242" y="3975534"/>
            <a:ext cx="313549" cy="31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2270270" y="2117747"/>
            <a:ext cx="46034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/>
          <p:nvPr/>
        </p:nvSpPr>
        <p:spPr>
          <a:xfrm>
            <a:off x="558922" y="4871769"/>
            <a:ext cx="44633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© Global Enterprise Mobility  |  CONFIDENTIAL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5935933" y="2338257"/>
            <a:ext cx="253053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5910781" y="4049893"/>
            <a:ext cx="275332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3"/>
          <p:cNvSpPr txBox="1"/>
          <p:nvPr/>
        </p:nvSpPr>
        <p:spPr>
          <a:xfrm>
            <a:off x="5920702" y="4305800"/>
            <a:ext cx="251987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5935931" y="3181928"/>
            <a:ext cx="260242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5910782" y="3409419"/>
            <a:ext cx="2585501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3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524" name="Google Shape;524;p33"/>
          <p:cNvSpPr/>
          <p:nvPr/>
        </p:nvSpPr>
        <p:spPr>
          <a:xfrm rot="-7200000">
            <a:off x="242359" y="1205410"/>
            <a:ext cx="3102929" cy="3102929"/>
          </a:xfrm>
          <a:prstGeom prst="arc">
            <a:avLst>
              <a:gd name="adj1" fmla="val 1896041"/>
              <a:gd name="adj2" fmla="val 12863711"/>
            </a:avLst>
          </a:prstGeom>
          <a:noFill/>
          <a:ln w="19050" cap="flat" cmpd="sng">
            <a:solidFill>
              <a:schemeClr val="dk1"/>
            </a:solidFill>
            <a:prstDash val="dot"/>
            <a:miter lim="800000"/>
            <a:headEnd type="oval" w="med" len="med"/>
            <a:tailEnd type="oval" w="med" len="med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2191913" y="3845123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2220684" y="1113620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2176073" y="1069009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2872760" y="1929979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2828150" y="1885368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30" name="Google Shape;530;p33"/>
          <p:cNvSpPr/>
          <p:nvPr/>
        </p:nvSpPr>
        <p:spPr>
          <a:xfrm>
            <a:off x="2872760" y="3075543"/>
            <a:ext cx="548814" cy="548809"/>
          </a:xfrm>
          <a:prstGeom prst="ellipse">
            <a:avLst/>
          </a:prstGeom>
          <a:solidFill>
            <a:srgbClr val="0659A0"/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2828150" y="3030931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2147302" y="3800512"/>
            <a:ext cx="638037" cy="638033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C000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533" name="Google Shape;533;p33"/>
          <p:cNvSpPr>
            <a:spLocks noGrp="1"/>
          </p:cNvSpPr>
          <p:nvPr>
            <p:ph type="pic" idx="2"/>
          </p:nvPr>
        </p:nvSpPr>
        <p:spPr>
          <a:xfrm>
            <a:off x="2314649" y="1226283"/>
            <a:ext cx="363537" cy="32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4" name="Google Shape;534;p33"/>
          <p:cNvSpPr>
            <a:spLocks noGrp="1"/>
          </p:cNvSpPr>
          <p:nvPr>
            <p:ph type="pic" idx="3"/>
          </p:nvPr>
        </p:nvSpPr>
        <p:spPr>
          <a:xfrm>
            <a:off x="2996940" y="2051559"/>
            <a:ext cx="30797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>
            <a:spLocks noGrp="1"/>
          </p:cNvSpPr>
          <p:nvPr>
            <p:ph type="pic" idx="4"/>
          </p:nvPr>
        </p:nvSpPr>
        <p:spPr>
          <a:xfrm>
            <a:off x="2973388" y="3210917"/>
            <a:ext cx="363537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body" idx="1"/>
          </p:nvPr>
        </p:nvSpPr>
        <p:spPr>
          <a:xfrm>
            <a:off x="5113649" y="1466759"/>
            <a:ext cx="3550453" cy="31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5"/>
          </p:nvPr>
        </p:nvSpPr>
        <p:spPr>
          <a:xfrm>
            <a:off x="5113038" y="118666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>
            <a:spLocks noGrp="1"/>
          </p:cNvSpPr>
          <p:nvPr>
            <p:ph type="pic" idx="6"/>
          </p:nvPr>
        </p:nvSpPr>
        <p:spPr>
          <a:xfrm>
            <a:off x="4552668" y="1176957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33"/>
          <p:cNvSpPr txBox="1">
            <a:spLocks noGrp="1"/>
          </p:cNvSpPr>
          <p:nvPr>
            <p:ph type="body" idx="7"/>
          </p:nvPr>
        </p:nvSpPr>
        <p:spPr>
          <a:xfrm>
            <a:off x="5122848" y="2332534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33"/>
          <p:cNvSpPr txBox="1">
            <a:spLocks noGrp="1"/>
          </p:cNvSpPr>
          <p:nvPr>
            <p:ph type="body" idx="8"/>
          </p:nvPr>
        </p:nvSpPr>
        <p:spPr>
          <a:xfrm>
            <a:off x="5122237" y="2052439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33"/>
          <p:cNvSpPr>
            <a:spLocks noGrp="1"/>
          </p:cNvSpPr>
          <p:nvPr>
            <p:ph type="pic" idx="9"/>
          </p:nvPr>
        </p:nvSpPr>
        <p:spPr>
          <a:xfrm>
            <a:off x="4561867" y="2042732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body" idx="13"/>
          </p:nvPr>
        </p:nvSpPr>
        <p:spPr>
          <a:xfrm>
            <a:off x="5122848" y="3257080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33"/>
          <p:cNvSpPr txBox="1">
            <a:spLocks noGrp="1"/>
          </p:cNvSpPr>
          <p:nvPr>
            <p:ph type="body" idx="14"/>
          </p:nvPr>
        </p:nvSpPr>
        <p:spPr>
          <a:xfrm>
            <a:off x="5122237" y="2976985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33"/>
          <p:cNvSpPr>
            <a:spLocks noGrp="1"/>
          </p:cNvSpPr>
          <p:nvPr>
            <p:ph type="pic" idx="15"/>
          </p:nvPr>
        </p:nvSpPr>
        <p:spPr>
          <a:xfrm>
            <a:off x="4561867" y="2967278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16"/>
          </p:nvPr>
        </p:nvSpPr>
        <p:spPr>
          <a:xfrm>
            <a:off x="5134535" y="4181229"/>
            <a:ext cx="3550453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17"/>
          </p:nvPr>
        </p:nvSpPr>
        <p:spPr>
          <a:xfrm>
            <a:off x="5133924" y="390113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>
            <a:spLocks noGrp="1"/>
          </p:cNvSpPr>
          <p:nvPr>
            <p:ph type="pic" idx="18"/>
          </p:nvPr>
        </p:nvSpPr>
        <p:spPr>
          <a:xfrm>
            <a:off x="4573554" y="3891427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19"/>
          </p:nvPr>
        </p:nvSpPr>
        <p:spPr>
          <a:xfrm>
            <a:off x="558922" y="277502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body" idx="20"/>
          </p:nvPr>
        </p:nvSpPr>
        <p:spPr>
          <a:xfrm>
            <a:off x="558800" y="866014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33"/>
          <p:cNvSpPr>
            <a:spLocks noGrp="1"/>
          </p:cNvSpPr>
          <p:nvPr>
            <p:ph type="pic" idx="21"/>
          </p:nvPr>
        </p:nvSpPr>
        <p:spPr>
          <a:xfrm>
            <a:off x="2315242" y="3975534"/>
            <a:ext cx="313549" cy="31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33"/>
          <p:cNvSpPr>
            <a:spLocks noGrp="1"/>
          </p:cNvSpPr>
          <p:nvPr>
            <p:ph type="pic" idx="22"/>
          </p:nvPr>
        </p:nvSpPr>
        <p:spPr>
          <a:xfrm>
            <a:off x="558800" y="1547813"/>
            <a:ext cx="2470150" cy="254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picture">
  <p:cSld name="List with picture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body" idx="1"/>
          </p:nvPr>
        </p:nvSpPr>
        <p:spPr>
          <a:xfrm>
            <a:off x="1298402" y="1268480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55" name="Google Shape;555;p34"/>
          <p:cNvGrpSpPr/>
          <p:nvPr/>
        </p:nvGrpSpPr>
        <p:grpSpPr>
          <a:xfrm>
            <a:off x="3876078" y="1355539"/>
            <a:ext cx="4962223" cy="2788814"/>
            <a:chOff x="-1" y="-1"/>
            <a:chExt cx="6477007" cy="3638557"/>
          </a:xfrm>
        </p:grpSpPr>
        <p:grpSp>
          <p:nvGrpSpPr>
            <p:cNvPr id="556" name="Google Shape;556;p34"/>
            <p:cNvGrpSpPr/>
            <p:nvPr/>
          </p:nvGrpSpPr>
          <p:grpSpPr>
            <a:xfrm>
              <a:off x="-1" y="-1"/>
              <a:ext cx="2594759" cy="2068384"/>
              <a:chOff x="0" y="-1"/>
              <a:chExt cx="2594758" cy="2068383"/>
            </a:xfrm>
          </p:grpSpPr>
          <p:sp>
            <p:nvSpPr>
              <p:cNvPr id="557" name="Google Shape;557;p34"/>
              <p:cNvSpPr/>
              <p:nvPr/>
            </p:nvSpPr>
            <p:spPr>
              <a:xfrm>
                <a:off x="1883291" y="113598"/>
                <a:ext cx="638779" cy="75019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105" y="2560"/>
                    </a:moveTo>
                    <a:lnTo>
                      <a:pt x="5007" y="2560"/>
                    </a:lnTo>
                    <a:lnTo>
                      <a:pt x="5007" y="2626"/>
                    </a:lnTo>
                    <a:lnTo>
                      <a:pt x="4810" y="2691"/>
                    </a:lnTo>
                    <a:lnTo>
                      <a:pt x="4712" y="2823"/>
                    </a:lnTo>
                    <a:lnTo>
                      <a:pt x="4712" y="2888"/>
                    </a:lnTo>
                    <a:lnTo>
                      <a:pt x="4614" y="3020"/>
                    </a:lnTo>
                    <a:lnTo>
                      <a:pt x="4712" y="3085"/>
                    </a:lnTo>
                    <a:lnTo>
                      <a:pt x="4712" y="3873"/>
                    </a:lnTo>
                    <a:lnTo>
                      <a:pt x="4614" y="4004"/>
                    </a:lnTo>
                    <a:lnTo>
                      <a:pt x="3632" y="4004"/>
                    </a:lnTo>
                    <a:lnTo>
                      <a:pt x="3632" y="4070"/>
                    </a:lnTo>
                    <a:lnTo>
                      <a:pt x="3436" y="4201"/>
                    </a:lnTo>
                    <a:lnTo>
                      <a:pt x="3338" y="4201"/>
                    </a:lnTo>
                    <a:lnTo>
                      <a:pt x="2749" y="4267"/>
                    </a:lnTo>
                    <a:lnTo>
                      <a:pt x="2749" y="4530"/>
                    </a:lnTo>
                    <a:lnTo>
                      <a:pt x="2356" y="4792"/>
                    </a:lnTo>
                    <a:lnTo>
                      <a:pt x="2356" y="4924"/>
                    </a:lnTo>
                    <a:lnTo>
                      <a:pt x="2454" y="5055"/>
                    </a:lnTo>
                    <a:lnTo>
                      <a:pt x="2650" y="5120"/>
                    </a:lnTo>
                    <a:lnTo>
                      <a:pt x="2847" y="5120"/>
                    </a:lnTo>
                    <a:lnTo>
                      <a:pt x="3043" y="5186"/>
                    </a:lnTo>
                    <a:lnTo>
                      <a:pt x="3338" y="5186"/>
                    </a:lnTo>
                    <a:lnTo>
                      <a:pt x="3338" y="5514"/>
                    </a:lnTo>
                    <a:lnTo>
                      <a:pt x="3240" y="5646"/>
                    </a:lnTo>
                    <a:lnTo>
                      <a:pt x="3240" y="5777"/>
                    </a:lnTo>
                    <a:lnTo>
                      <a:pt x="3338" y="5908"/>
                    </a:lnTo>
                    <a:lnTo>
                      <a:pt x="3338" y="6237"/>
                    </a:lnTo>
                    <a:lnTo>
                      <a:pt x="3141" y="6368"/>
                    </a:lnTo>
                    <a:lnTo>
                      <a:pt x="2847" y="6368"/>
                    </a:lnTo>
                    <a:lnTo>
                      <a:pt x="2749" y="6434"/>
                    </a:lnTo>
                    <a:lnTo>
                      <a:pt x="2749" y="6565"/>
                    </a:lnTo>
                    <a:lnTo>
                      <a:pt x="2650" y="6631"/>
                    </a:lnTo>
                    <a:lnTo>
                      <a:pt x="2160" y="6631"/>
                    </a:lnTo>
                    <a:lnTo>
                      <a:pt x="2061" y="6696"/>
                    </a:lnTo>
                    <a:lnTo>
                      <a:pt x="2061" y="6762"/>
                    </a:lnTo>
                    <a:lnTo>
                      <a:pt x="1865" y="6827"/>
                    </a:lnTo>
                    <a:lnTo>
                      <a:pt x="1570" y="6959"/>
                    </a:lnTo>
                    <a:lnTo>
                      <a:pt x="1374" y="7024"/>
                    </a:lnTo>
                    <a:lnTo>
                      <a:pt x="785" y="7024"/>
                    </a:lnTo>
                    <a:lnTo>
                      <a:pt x="687" y="7090"/>
                    </a:lnTo>
                    <a:lnTo>
                      <a:pt x="490" y="7156"/>
                    </a:lnTo>
                    <a:lnTo>
                      <a:pt x="490" y="7221"/>
                    </a:lnTo>
                    <a:lnTo>
                      <a:pt x="392" y="7287"/>
                    </a:lnTo>
                    <a:lnTo>
                      <a:pt x="294" y="7287"/>
                    </a:lnTo>
                    <a:lnTo>
                      <a:pt x="294" y="7353"/>
                    </a:lnTo>
                    <a:lnTo>
                      <a:pt x="196" y="7353"/>
                    </a:lnTo>
                    <a:lnTo>
                      <a:pt x="98" y="7418"/>
                    </a:lnTo>
                    <a:lnTo>
                      <a:pt x="0" y="7550"/>
                    </a:lnTo>
                    <a:lnTo>
                      <a:pt x="196" y="7812"/>
                    </a:lnTo>
                    <a:lnTo>
                      <a:pt x="294" y="7878"/>
                    </a:lnTo>
                    <a:lnTo>
                      <a:pt x="490" y="7878"/>
                    </a:lnTo>
                    <a:lnTo>
                      <a:pt x="883" y="8075"/>
                    </a:lnTo>
                    <a:lnTo>
                      <a:pt x="1178" y="8272"/>
                    </a:lnTo>
                    <a:lnTo>
                      <a:pt x="1178" y="8337"/>
                    </a:lnTo>
                    <a:lnTo>
                      <a:pt x="1276" y="8403"/>
                    </a:lnTo>
                    <a:lnTo>
                      <a:pt x="1963" y="8403"/>
                    </a:lnTo>
                    <a:lnTo>
                      <a:pt x="1963" y="8272"/>
                    </a:lnTo>
                    <a:lnTo>
                      <a:pt x="2061" y="8272"/>
                    </a:lnTo>
                    <a:lnTo>
                      <a:pt x="2160" y="8206"/>
                    </a:lnTo>
                    <a:lnTo>
                      <a:pt x="2552" y="8469"/>
                    </a:lnTo>
                    <a:lnTo>
                      <a:pt x="2552" y="8534"/>
                    </a:lnTo>
                    <a:lnTo>
                      <a:pt x="2160" y="8666"/>
                    </a:lnTo>
                    <a:lnTo>
                      <a:pt x="2061" y="8731"/>
                    </a:lnTo>
                    <a:lnTo>
                      <a:pt x="2061" y="8797"/>
                    </a:lnTo>
                    <a:lnTo>
                      <a:pt x="2160" y="8863"/>
                    </a:lnTo>
                    <a:lnTo>
                      <a:pt x="2160" y="8994"/>
                    </a:lnTo>
                    <a:lnTo>
                      <a:pt x="2061" y="8994"/>
                    </a:lnTo>
                    <a:lnTo>
                      <a:pt x="1865" y="8928"/>
                    </a:lnTo>
                    <a:lnTo>
                      <a:pt x="1767" y="8863"/>
                    </a:lnTo>
                    <a:lnTo>
                      <a:pt x="1570" y="8797"/>
                    </a:lnTo>
                    <a:lnTo>
                      <a:pt x="1570" y="8863"/>
                    </a:lnTo>
                    <a:lnTo>
                      <a:pt x="1472" y="8928"/>
                    </a:lnTo>
                    <a:lnTo>
                      <a:pt x="1472" y="9125"/>
                    </a:lnTo>
                    <a:lnTo>
                      <a:pt x="1276" y="9125"/>
                    </a:lnTo>
                    <a:lnTo>
                      <a:pt x="1178" y="9060"/>
                    </a:lnTo>
                    <a:lnTo>
                      <a:pt x="981" y="8994"/>
                    </a:lnTo>
                    <a:lnTo>
                      <a:pt x="883" y="8928"/>
                    </a:lnTo>
                    <a:lnTo>
                      <a:pt x="785" y="8994"/>
                    </a:lnTo>
                    <a:lnTo>
                      <a:pt x="589" y="9060"/>
                    </a:lnTo>
                    <a:lnTo>
                      <a:pt x="392" y="9191"/>
                    </a:lnTo>
                    <a:lnTo>
                      <a:pt x="490" y="9257"/>
                    </a:lnTo>
                    <a:lnTo>
                      <a:pt x="687" y="9519"/>
                    </a:lnTo>
                    <a:lnTo>
                      <a:pt x="1080" y="9651"/>
                    </a:lnTo>
                    <a:lnTo>
                      <a:pt x="1178" y="9716"/>
                    </a:lnTo>
                    <a:lnTo>
                      <a:pt x="1276" y="9716"/>
                    </a:lnTo>
                    <a:lnTo>
                      <a:pt x="1276" y="9979"/>
                    </a:lnTo>
                    <a:lnTo>
                      <a:pt x="1472" y="9979"/>
                    </a:lnTo>
                    <a:lnTo>
                      <a:pt x="1865" y="10110"/>
                    </a:lnTo>
                    <a:lnTo>
                      <a:pt x="2160" y="10307"/>
                    </a:lnTo>
                    <a:lnTo>
                      <a:pt x="2160" y="10373"/>
                    </a:lnTo>
                    <a:lnTo>
                      <a:pt x="2258" y="10438"/>
                    </a:lnTo>
                    <a:lnTo>
                      <a:pt x="2650" y="10438"/>
                    </a:lnTo>
                    <a:lnTo>
                      <a:pt x="3240" y="10241"/>
                    </a:lnTo>
                    <a:lnTo>
                      <a:pt x="3436" y="10110"/>
                    </a:lnTo>
                    <a:lnTo>
                      <a:pt x="3829" y="9979"/>
                    </a:lnTo>
                    <a:lnTo>
                      <a:pt x="4614" y="9979"/>
                    </a:lnTo>
                    <a:lnTo>
                      <a:pt x="4810" y="9913"/>
                    </a:lnTo>
                    <a:lnTo>
                      <a:pt x="5400" y="9913"/>
                    </a:lnTo>
                    <a:lnTo>
                      <a:pt x="5596" y="10044"/>
                    </a:lnTo>
                    <a:lnTo>
                      <a:pt x="5792" y="10307"/>
                    </a:lnTo>
                    <a:lnTo>
                      <a:pt x="5890" y="10307"/>
                    </a:lnTo>
                    <a:lnTo>
                      <a:pt x="6087" y="10373"/>
                    </a:lnTo>
                    <a:lnTo>
                      <a:pt x="6185" y="10438"/>
                    </a:lnTo>
                    <a:lnTo>
                      <a:pt x="6283" y="10635"/>
                    </a:lnTo>
                    <a:lnTo>
                      <a:pt x="6480" y="10832"/>
                    </a:lnTo>
                    <a:lnTo>
                      <a:pt x="6480" y="11489"/>
                    </a:lnTo>
                    <a:lnTo>
                      <a:pt x="6578" y="11555"/>
                    </a:lnTo>
                    <a:lnTo>
                      <a:pt x="6872" y="12145"/>
                    </a:lnTo>
                    <a:lnTo>
                      <a:pt x="6970" y="12408"/>
                    </a:lnTo>
                    <a:lnTo>
                      <a:pt x="6872" y="12605"/>
                    </a:lnTo>
                    <a:lnTo>
                      <a:pt x="6872" y="12802"/>
                    </a:lnTo>
                    <a:lnTo>
                      <a:pt x="7069" y="13065"/>
                    </a:lnTo>
                    <a:lnTo>
                      <a:pt x="7265" y="13196"/>
                    </a:lnTo>
                    <a:lnTo>
                      <a:pt x="7265" y="13327"/>
                    </a:lnTo>
                    <a:lnTo>
                      <a:pt x="7167" y="13393"/>
                    </a:lnTo>
                    <a:lnTo>
                      <a:pt x="7167" y="13458"/>
                    </a:lnTo>
                    <a:lnTo>
                      <a:pt x="6872" y="13458"/>
                    </a:lnTo>
                    <a:lnTo>
                      <a:pt x="6774" y="13524"/>
                    </a:lnTo>
                    <a:lnTo>
                      <a:pt x="6774" y="13655"/>
                    </a:lnTo>
                    <a:lnTo>
                      <a:pt x="7069" y="13852"/>
                    </a:lnTo>
                    <a:lnTo>
                      <a:pt x="7069" y="13984"/>
                    </a:lnTo>
                    <a:lnTo>
                      <a:pt x="6970" y="14049"/>
                    </a:lnTo>
                    <a:lnTo>
                      <a:pt x="6774" y="14115"/>
                    </a:lnTo>
                    <a:lnTo>
                      <a:pt x="6676" y="14246"/>
                    </a:lnTo>
                    <a:lnTo>
                      <a:pt x="6480" y="14378"/>
                    </a:lnTo>
                    <a:lnTo>
                      <a:pt x="6480" y="14443"/>
                    </a:lnTo>
                    <a:lnTo>
                      <a:pt x="6970" y="14443"/>
                    </a:lnTo>
                    <a:lnTo>
                      <a:pt x="7167" y="14378"/>
                    </a:lnTo>
                    <a:lnTo>
                      <a:pt x="7167" y="14312"/>
                    </a:lnTo>
                    <a:lnTo>
                      <a:pt x="7265" y="14246"/>
                    </a:lnTo>
                    <a:lnTo>
                      <a:pt x="7461" y="13984"/>
                    </a:lnTo>
                    <a:lnTo>
                      <a:pt x="7560" y="13918"/>
                    </a:lnTo>
                    <a:lnTo>
                      <a:pt x="7658" y="13918"/>
                    </a:lnTo>
                    <a:lnTo>
                      <a:pt x="7756" y="13984"/>
                    </a:lnTo>
                    <a:lnTo>
                      <a:pt x="7952" y="14246"/>
                    </a:lnTo>
                    <a:lnTo>
                      <a:pt x="7952" y="14378"/>
                    </a:lnTo>
                    <a:lnTo>
                      <a:pt x="8050" y="14509"/>
                    </a:lnTo>
                    <a:lnTo>
                      <a:pt x="8050" y="14640"/>
                    </a:lnTo>
                    <a:lnTo>
                      <a:pt x="8247" y="14772"/>
                    </a:lnTo>
                    <a:lnTo>
                      <a:pt x="8443" y="14772"/>
                    </a:lnTo>
                    <a:lnTo>
                      <a:pt x="8640" y="14837"/>
                    </a:lnTo>
                    <a:lnTo>
                      <a:pt x="8738" y="14968"/>
                    </a:lnTo>
                    <a:lnTo>
                      <a:pt x="8738" y="15231"/>
                    </a:lnTo>
                    <a:lnTo>
                      <a:pt x="8541" y="15231"/>
                    </a:lnTo>
                    <a:lnTo>
                      <a:pt x="8345" y="15165"/>
                    </a:lnTo>
                    <a:lnTo>
                      <a:pt x="8149" y="15034"/>
                    </a:lnTo>
                    <a:lnTo>
                      <a:pt x="7952" y="14968"/>
                    </a:lnTo>
                    <a:lnTo>
                      <a:pt x="7658" y="14903"/>
                    </a:lnTo>
                    <a:lnTo>
                      <a:pt x="7265" y="14903"/>
                    </a:lnTo>
                    <a:lnTo>
                      <a:pt x="7265" y="15034"/>
                    </a:lnTo>
                    <a:lnTo>
                      <a:pt x="7363" y="15100"/>
                    </a:lnTo>
                    <a:lnTo>
                      <a:pt x="7461" y="15231"/>
                    </a:lnTo>
                    <a:lnTo>
                      <a:pt x="7658" y="15297"/>
                    </a:lnTo>
                    <a:lnTo>
                      <a:pt x="7952" y="15362"/>
                    </a:lnTo>
                    <a:lnTo>
                      <a:pt x="8149" y="15428"/>
                    </a:lnTo>
                    <a:lnTo>
                      <a:pt x="8345" y="15428"/>
                    </a:lnTo>
                    <a:lnTo>
                      <a:pt x="8640" y="15625"/>
                    </a:lnTo>
                    <a:lnTo>
                      <a:pt x="8640" y="15888"/>
                    </a:lnTo>
                    <a:lnTo>
                      <a:pt x="8443" y="16085"/>
                    </a:lnTo>
                    <a:lnTo>
                      <a:pt x="8247" y="16216"/>
                    </a:lnTo>
                    <a:lnTo>
                      <a:pt x="8149" y="16347"/>
                    </a:lnTo>
                    <a:lnTo>
                      <a:pt x="7952" y="16413"/>
                    </a:lnTo>
                    <a:lnTo>
                      <a:pt x="7854" y="16479"/>
                    </a:lnTo>
                    <a:lnTo>
                      <a:pt x="7756" y="16479"/>
                    </a:lnTo>
                    <a:lnTo>
                      <a:pt x="7658" y="16544"/>
                    </a:lnTo>
                    <a:lnTo>
                      <a:pt x="7756" y="16610"/>
                    </a:lnTo>
                    <a:lnTo>
                      <a:pt x="7756" y="16675"/>
                    </a:lnTo>
                    <a:lnTo>
                      <a:pt x="7952" y="16675"/>
                    </a:lnTo>
                    <a:lnTo>
                      <a:pt x="7658" y="16872"/>
                    </a:lnTo>
                    <a:lnTo>
                      <a:pt x="7265" y="17266"/>
                    </a:lnTo>
                    <a:lnTo>
                      <a:pt x="7363" y="17332"/>
                    </a:lnTo>
                    <a:lnTo>
                      <a:pt x="7363" y="17463"/>
                    </a:lnTo>
                    <a:lnTo>
                      <a:pt x="7461" y="17660"/>
                    </a:lnTo>
                    <a:lnTo>
                      <a:pt x="7461" y="17857"/>
                    </a:lnTo>
                    <a:lnTo>
                      <a:pt x="7560" y="18054"/>
                    </a:lnTo>
                    <a:lnTo>
                      <a:pt x="7560" y="18317"/>
                    </a:lnTo>
                    <a:lnTo>
                      <a:pt x="7658" y="18579"/>
                    </a:lnTo>
                    <a:lnTo>
                      <a:pt x="7952" y="19170"/>
                    </a:lnTo>
                    <a:lnTo>
                      <a:pt x="8050" y="19302"/>
                    </a:lnTo>
                    <a:lnTo>
                      <a:pt x="8149" y="19499"/>
                    </a:lnTo>
                    <a:lnTo>
                      <a:pt x="8149" y="19696"/>
                    </a:lnTo>
                    <a:lnTo>
                      <a:pt x="8738" y="20352"/>
                    </a:lnTo>
                    <a:lnTo>
                      <a:pt x="8836" y="20352"/>
                    </a:lnTo>
                    <a:lnTo>
                      <a:pt x="8836" y="20615"/>
                    </a:lnTo>
                    <a:lnTo>
                      <a:pt x="8934" y="20812"/>
                    </a:lnTo>
                    <a:lnTo>
                      <a:pt x="9032" y="20943"/>
                    </a:lnTo>
                    <a:lnTo>
                      <a:pt x="9032" y="21074"/>
                    </a:lnTo>
                    <a:lnTo>
                      <a:pt x="9130" y="21140"/>
                    </a:lnTo>
                    <a:lnTo>
                      <a:pt x="9327" y="21206"/>
                    </a:lnTo>
                    <a:lnTo>
                      <a:pt x="9916" y="21206"/>
                    </a:lnTo>
                    <a:lnTo>
                      <a:pt x="10210" y="21140"/>
                    </a:lnTo>
                    <a:lnTo>
                      <a:pt x="10407" y="21074"/>
                    </a:lnTo>
                    <a:lnTo>
                      <a:pt x="10505" y="21074"/>
                    </a:lnTo>
                    <a:lnTo>
                      <a:pt x="10603" y="21009"/>
                    </a:lnTo>
                    <a:lnTo>
                      <a:pt x="10800" y="21009"/>
                    </a:lnTo>
                    <a:lnTo>
                      <a:pt x="10800" y="21074"/>
                    </a:lnTo>
                    <a:lnTo>
                      <a:pt x="10407" y="21337"/>
                    </a:lnTo>
                    <a:lnTo>
                      <a:pt x="10309" y="21337"/>
                    </a:lnTo>
                    <a:lnTo>
                      <a:pt x="10505" y="21468"/>
                    </a:lnTo>
                    <a:lnTo>
                      <a:pt x="10701" y="21534"/>
                    </a:lnTo>
                    <a:lnTo>
                      <a:pt x="10898" y="21534"/>
                    </a:lnTo>
                    <a:lnTo>
                      <a:pt x="11094" y="21600"/>
                    </a:lnTo>
                    <a:lnTo>
                      <a:pt x="11389" y="21600"/>
                    </a:lnTo>
                    <a:lnTo>
                      <a:pt x="11487" y="21534"/>
                    </a:lnTo>
                    <a:lnTo>
                      <a:pt x="11487" y="20943"/>
                    </a:lnTo>
                    <a:lnTo>
                      <a:pt x="11585" y="20746"/>
                    </a:lnTo>
                    <a:lnTo>
                      <a:pt x="11683" y="20680"/>
                    </a:lnTo>
                    <a:lnTo>
                      <a:pt x="11781" y="20549"/>
                    </a:lnTo>
                    <a:lnTo>
                      <a:pt x="11781" y="20286"/>
                    </a:lnTo>
                    <a:lnTo>
                      <a:pt x="11683" y="20221"/>
                    </a:lnTo>
                    <a:lnTo>
                      <a:pt x="11683" y="20089"/>
                    </a:lnTo>
                    <a:lnTo>
                      <a:pt x="11879" y="20024"/>
                    </a:lnTo>
                    <a:lnTo>
                      <a:pt x="11978" y="19958"/>
                    </a:lnTo>
                    <a:lnTo>
                      <a:pt x="12076" y="19958"/>
                    </a:lnTo>
                    <a:lnTo>
                      <a:pt x="12076" y="19893"/>
                    </a:lnTo>
                    <a:lnTo>
                      <a:pt x="12272" y="19367"/>
                    </a:lnTo>
                    <a:lnTo>
                      <a:pt x="12370" y="18908"/>
                    </a:lnTo>
                    <a:lnTo>
                      <a:pt x="12370" y="18776"/>
                    </a:lnTo>
                    <a:lnTo>
                      <a:pt x="12272" y="18711"/>
                    </a:lnTo>
                    <a:lnTo>
                      <a:pt x="12370" y="18579"/>
                    </a:lnTo>
                    <a:lnTo>
                      <a:pt x="12469" y="18579"/>
                    </a:lnTo>
                    <a:lnTo>
                      <a:pt x="12665" y="18514"/>
                    </a:lnTo>
                    <a:lnTo>
                      <a:pt x="12763" y="18514"/>
                    </a:lnTo>
                    <a:lnTo>
                      <a:pt x="12763" y="18579"/>
                    </a:lnTo>
                    <a:lnTo>
                      <a:pt x="13058" y="18579"/>
                    </a:lnTo>
                    <a:lnTo>
                      <a:pt x="13352" y="18382"/>
                    </a:lnTo>
                    <a:lnTo>
                      <a:pt x="13745" y="18251"/>
                    </a:lnTo>
                    <a:lnTo>
                      <a:pt x="13941" y="18251"/>
                    </a:lnTo>
                    <a:lnTo>
                      <a:pt x="14039" y="18120"/>
                    </a:lnTo>
                    <a:lnTo>
                      <a:pt x="14334" y="17857"/>
                    </a:lnTo>
                    <a:lnTo>
                      <a:pt x="15610" y="17004"/>
                    </a:lnTo>
                    <a:lnTo>
                      <a:pt x="15807" y="16938"/>
                    </a:lnTo>
                    <a:lnTo>
                      <a:pt x="15905" y="17004"/>
                    </a:lnTo>
                    <a:lnTo>
                      <a:pt x="16003" y="16938"/>
                    </a:lnTo>
                    <a:lnTo>
                      <a:pt x="16003" y="16807"/>
                    </a:lnTo>
                    <a:lnTo>
                      <a:pt x="16101" y="16741"/>
                    </a:lnTo>
                    <a:lnTo>
                      <a:pt x="16199" y="16610"/>
                    </a:lnTo>
                    <a:lnTo>
                      <a:pt x="16199" y="16544"/>
                    </a:lnTo>
                    <a:lnTo>
                      <a:pt x="16494" y="16347"/>
                    </a:lnTo>
                    <a:lnTo>
                      <a:pt x="16592" y="16347"/>
                    </a:lnTo>
                    <a:lnTo>
                      <a:pt x="16690" y="16413"/>
                    </a:lnTo>
                    <a:lnTo>
                      <a:pt x="16789" y="16544"/>
                    </a:lnTo>
                    <a:lnTo>
                      <a:pt x="17083" y="16544"/>
                    </a:lnTo>
                    <a:lnTo>
                      <a:pt x="17083" y="16413"/>
                    </a:lnTo>
                    <a:lnTo>
                      <a:pt x="17181" y="16347"/>
                    </a:lnTo>
                    <a:lnTo>
                      <a:pt x="17574" y="16347"/>
                    </a:lnTo>
                    <a:lnTo>
                      <a:pt x="17672" y="16282"/>
                    </a:lnTo>
                    <a:lnTo>
                      <a:pt x="17869" y="16216"/>
                    </a:lnTo>
                    <a:lnTo>
                      <a:pt x="17967" y="16085"/>
                    </a:lnTo>
                    <a:lnTo>
                      <a:pt x="18163" y="16019"/>
                    </a:lnTo>
                    <a:lnTo>
                      <a:pt x="18359" y="15888"/>
                    </a:lnTo>
                    <a:lnTo>
                      <a:pt x="18654" y="15756"/>
                    </a:lnTo>
                    <a:lnTo>
                      <a:pt x="18850" y="15691"/>
                    </a:lnTo>
                    <a:lnTo>
                      <a:pt x="18949" y="15625"/>
                    </a:lnTo>
                    <a:lnTo>
                      <a:pt x="19145" y="15559"/>
                    </a:lnTo>
                    <a:lnTo>
                      <a:pt x="19145" y="15428"/>
                    </a:lnTo>
                    <a:lnTo>
                      <a:pt x="18949" y="15297"/>
                    </a:lnTo>
                    <a:lnTo>
                      <a:pt x="18752" y="15231"/>
                    </a:lnTo>
                    <a:lnTo>
                      <a:pt x="17770" y="15231"/>
                    </a:lnTo>
                    <a:lnTo>
                      <a:pt x="17770" y="15297"/>
                    </a:lnTo>
                    <a:lnTo>
                      <a:pt x="17574" y="15428"/>
                    </a:lnTo>
                    <a:lnTo>
                      <a:pt x="17378" y="15494"/>
                    </a:lnTo>
                    <a:lnTo>
                      <a:pt x="17083" y="15559"/>
                    </a:lnTo>
                    <a:lnTo>
                      <a:pt x="16690" y="15559"/>
                    </a:lnTo>
                    <a:lnTo>
                      <a:pt x="16592" y="15494"/>
                    </a:lnTo>
                    <a:lnTo>
                      <a:pt x="16396" y="15494"/>
                    </a:lnTo>
                    <a:lnTo>
                      <a:pt x="16396" y="15297"/>
                    </a:lnTo>
                    <a:lnTo>
                      <a:pt x="16690" y="15297"/>
                    </a:lnTo>
                    <a:lnTo>
                      <a:pt x="16887" y="15362"/>
                    </a:lnTo>
                    <a:lnTo>
                      <a:pt x="17083" y="15362"/>
                    </a:lnTo>
                    <a:lnTo>
                      <a:pt x="17574" y="15165"/>
                    </a:lnTo>
                    <a:lnTo>
                      <a:pt x="17869" y="14772"/>
                    </a:lnTo>
                    <a:lnTo>
                      <a:pt x="17476" y="14706"/>
                    </a:lnTo>
                    <a:lnTo>
                      <a:pt x="17574" y="14706"/>
                    </a:lnTo>
                    <a:lnTo>
                      <a:pt x="17770" y="14575"/>
                    </a:lnTo>
                    <a:lnTo>
                      <a:pt x="17770" y="14509"/>
                    </a:lnTo>
                    <a:lnTo>
                      <a:pt x="17672" y="14378"/>
                    </a:lnTo>
                    <a:lnTo>
                      <a:pt x="17574" y="14378"/>
                    </a:lnTo>
                    <a:lnTo>
                      <a:pt x="17476" y="14312"/>
                    </a:lnTo>
                    <a:lnTo>
                      <a:pt x="17476" y="14115"/>
                    </a:lnTo>
                    <a:lnTo>
                      <a:pt x="17574" y="14115"/>
                    </a:lnTo>
                    <a:lnTo>
                      <a:pt x="17770" y="14049"/>
                    </a:lnTo>
                    <a:lnTo>
                      <a:pt x="17967" y="14049"/>
                    </a:lnTo>
                    <a:lnTo>
                      <a:pt x="17967" y="14115"/>
                    </a:lnTo>
                    <a:lnTo>
                      <a:pt x="18065" y="14181"/>
                    </a:lnTo>
                    <a:lnTo>
                      <a:pt x="18163" y="14312"/>
                    </a:lnTo>
                    <a:lnTo>
                      <a:pt x="18359" y="14706"/>
                    </a:lnTo>
                    <a:lnTo>
                      <a:pt x="18556" y="14837"/>
                    </a:lnTo>
                    <a:lnTo>
                      <a:pt x="18556" y="14968"/>
                    </a:lnTo>
                    <a:lnTo>
                      <a:pt x="18654" y="14968"/>
                    </a:lnTo>
                    <a:lnTo>
                      <a:pt x="19439" y="15034"/>
                    </a:lnTo>
                    <a:lnTo>
                      <a:pt x="19341" y="14246"/>
                    </a:lnTo>
                    <a:lnTo>
                      <a:pt x="19341" y="14181"/>
                    </a:lnTo>
                    <a:lnTo>
                      <a:pt x="19243" y="14049"/>
                    </a:lnTo>
                    <a:lnTo>
                      <a:pt x="18752" y="13721"/>
                    </a:lnTo>
                    <a:lnTo>
                      <a:pt x="18654" y="13590"/>
                    </a:lnTo>
                    <a:lnTo>
                      <a:pt x="18654" y="13524"/>
                    </a:lnTo>
                    <a:lnTo>
                      <a:pt x="18949" y="13524"/>
                    </a:lnTo>
                    <a:lnTo>
                      <a:pt x="18949" y="12933"/>
                    </a:lnTo>
                    <a:lnTo>
                      <a:pt x="18850" y="12933"/>
                    </a:lnTo>
                    <a:lnTo>
                      <a:pt x="18850" y="12868"/>
                    </a:lnTo>
                    <a:lnTo>
                      <a:pt x="18752" y="12736"/>
                    </a:lnTo>
                    <a:lnTo>
                      <a:pt x="18752" y="12605"/>
                    </a:lnTo>
                    <a:lnTo>
                      <a:pt x="18949" y="12605"/>
                    </a:lnTo>
                    <a:lnTo>
                      <a:pt x="19243" y="12539"/>
                    </a:lnTo>
                    <a:lnTo>
                      <a:pt x="19439" y="12539"/>
                    </a:lnTo>
                    <a:lnTo>
                      <a:pt x="19734" y="12342"/>
                    </a:lnTo>
                    <a:lnTo>
                      <a:pt x="19734" y="12145"/>
                    </a:lnTo>
                    <a:lnTo>
                      <a:pt x="20127" y="11948"/>
                    </a:lnTo>
                    <a:lnTo>
                      <a:pt x="20618" y="11489"/>
                    </a:lnTo>
                    <a:lnTo>
                      <a:pt x="20912" y="11161"/>
                    </a:lnTo>
                    <a:lnTo>
                      <a:pt x="20814" y="11029"/>
                    </a:lnTo>
                    <a:lnTo>
                      <a:pt x="20814" y="10898"/>
                    </a:lnTo>
                    <a:lnTo>
                      <a:pt x="20716" y="10767"/>
                    </a:lnTo>
                    <a:lnTo>
                      <a:pt x="20519" y="10635"/>
                    </a:lnTo>
                    <a:lnTo>
                      <a:pt x="20323" y="10635"/>
                    </a:lnTo>
                    <a:lnTo>
                      <a:pt x="20323" y="10504"/>
                    </a:lnTo>
                    <a:lnTo>
                      <a:pt x="20225" y="10373"/>
                    </a:lnTo>
                    <a:lnTo>
                      <a:pt x="20225" y="10307"/>
                    </a:lnTo>
                    <a:lnTo>
                      <a:pt x="19930" y="10110"/>
                    </a:lnTo>
                    <a:lnTo>
                      <a:pt x="19341" y="10110"/>
                    </a:lnTo>
                    <a:lnTo>
                      <a:pt x="19047" y="10176"/>
                    </a:lnTo>
                    <a:lnTo>
                      <a:pt x="18752" y="10176"/>
                    </a:lnTo>
                    <a:lnTo>
                      <a:pt x="18752" y="9060"/>
                    </a:lnTo>
                    <a:lnTo>
                      <a:pt x="18654" y="8928"/>
                    </a:lnTo>
                    <a:lnTo>
                      <a:pt x="18654" y="8863"/>
                    </a:lnTo>
                    <a:lnTo>
                      <a:pt x="18556" y="8797"/>
                    </a:lnTo>
                    <a:lnTo>
                      <a:pt x="18359" y="8731"/>
                    </a:lnTo>
                    <a:lnTo>
                      <a:pt x="18261" y="8666"/>
                    </a:lnTo>
                    <a:lnTo>
                      <a:pt x="18163" y="8534"/>
                    </a:lnTo>
                    <a:lnTo>
                      <a:pt x="18163" y="8469"/>
                    </a:lnTo>
                    <a:lnTo>
                      <a:pt x="18359" y="8403"/>
                    </a:lnTo>
                    <a:lnTo>
                      <a:pt x="18359" y="8337"/>
                    </a:lnTo>
                    <a:lnTo>
                      <a:pt x="18458" y="8206"/>
                    </a:lnTo>
                    <a:lnTo>
                      <a:pt x="18556" y="7944"/>
                    </a:lnTo>
                    <a:lnTo>
                      <a:pt x="18654" y="7550"/>
                    </a:lnTo>
                    <a:lnTo>
                      <a:pt x="18654" y="6893"/>
                    </a:lnTo>
                    <a:lnTo>
                      <a:pt x="18556" y="6171"/>
                    </a:lnTo>
                    <a:lnTo>
                      <a:pt x="18556" y="6105"/>
                    </a:lnTo>
                    <a:lnTo>
                      <a:pt x="18654" y="6040"/>
                    </a:lnTo>
                    <a:lnTo>
                      <a:pt x="18654" y="5908"/>
                    </a:lnTo>
                    <a:lnTo>
                      <a:pt x="18752" y="5777"/>
                    </a:lnTo>
                    <a:lnTo>
                      <a:pt x="18850" y="5711"/>
                    </a:lnTo>
                    <a:lnTo>
                      <a:pt x="19047" y="5646"/>
                    </a:lnTo>
                    <a:lnTo>
                      <a:pt x="19243" y="5646"/>
                    </a:lnTo>
                    <a:lnTo>
                      <a:pt x="19341" y="5711"/>
                    </a:lnTo>
                    <a:lnTo>
                      <a:pt x="19734" y="5711"/>
                    </a:lnTo>
                    <a:lnTo>
                      <a:pt x="19930" y="5580"/>
                    </a:lnTo>
                    <a:lnTo>
                      <a:pt x="20029" y="5449"/>
                    </a:lnTo>
                    <a:lnTo>
                      <a:pt x="20029" y="4792"/>
                    </a:lnTo>
                    <a:lnTo>
                      <a:pt x="20225" y="4727"/>
                    </a:lnTo>
                    <a:lnTo>
                      <a:pt x="20323" y="4595"/>
                    </a:lnTo>
                    <a:lnTo>
                      <a:pt x="20421" y="4530"/>
                    </a:lnTo>
                    <a:lnTo>
                      <a:pt x="19930" y="4530"/>
                    </a:lnTo>
                    <a:lnTo>
                      <a:pt x="19734" y="4595"/>
                    </a:lnTo>
                    <a:lnTo>
                      <a:pt x="19538" y="4595"/>
                    </a:lnTo>
                    <a:lnTo>
                      <a:pt x="19439" y="4530"/>
                    </a:lnTo>
                    <a:lnTo>
                      <a:pt x="19538" y="4464"/>
                    </a:lnTo>
                    <a:lnTo>
                      <a:pt x="19832" y="4398"/>
                    </a:lnTo>
                    <a:lnTo>
                      <a:pt x="20127" y="4267"/>
                    </a:lnTo>
                    <a:lnTo>
                      <a:pt x="20421" y="4201"/>
                    </a:lnTo>
                    <a:lnTo>
                      <a:pt x="20716" y="4070"/>
                    </a:lnTo>
                    <a:lnTo>
                      <a:pt x="20912" y="3939"/>
                    </a:lnTo>
                    <a:lnTo>
                      <a:pt x="21305" y="3545"/>
                    </a:lnTo>
                    <a:lnTo>
                      <a:pt x="21403" y="3348"/>
                    </a:lnTo>
                    <a:lnTo>
                      <a:pt x="21403" y="2823"/>
                    </a:lnTo>
                    <a:lnTo>
                      <a:pt x="21599" y="2757"/>
                    </a:lnTo>
                    <a:lnTo>
                      <a:pt x="20716" y="2363"/>
                    </a:lnTo>
                    <a:lnTo>
                      <a:pt x="20716" y="2494"/>
                    </a:lnTo>
                    <a:lnTo>
                      <a:pt x="20421" y="2691"/>
                    </a:lnTo>
                    <a:lnTo>
                      <a:pt x="20323" y="2560"/>
                    </a:lnTo>
                    <a:lnTo>
                      <a:pt x="20127" y="2429"/>
                    </a:lnTo>
                    <a:lnTo>
                      <a:pt x="20029" y="2429"/>
                    </a:lnTo>
                    <a:lnTo>
                      <a:pt x="19930" y="2494"/>
                    </a:lnTo>
                    <a:lnTo>
                      <a:pt x="19930" y="2691"/>
                    </a:lnTo>
                    <a:lnTo>
                      <a:pt x="20127" y="2823"/>
                    </a:lnTo>
                    <a:lnTo>
                      <a:pt x="20127" y="2888"/>
                    </a:lnTo>
                    <a:lnTo>
                      <a:pt x="20029" y="3020"/>
                    </a:lnTo>
                    <a:lnTo>
                      <a:pt x="19930" y="3217"/>
                    </a:lnTo>
                    <a:lnTo>
                      <a:pt x="19538" y="3545"/>
                    </a:lnTo>
                    <a:lnTo>
                      <a:pt x="18949" y="3873"/>
                    </a:lnTo>
                    <a:lnTo>
                      <a:pt x="18261" y="4201"/>
                    </a:lnTo>
                    <a:lnTo>
                      <a:pt x="17770" y="4464"/>
                    </a:lnTo>
                    <a:lnTo>
                      <a:pt x="17378" y="4595"/>
                    </a:lnTo>
                    <a:lnTo>
                      <a:pt x="17476" y="4530"/>
                    </a:lnTo>
                    <a:lnTo>
                      <a:pt x="17770" y="4267"/>
                    </a:lnTo>
                    <a:lnTo>
                      <a:pt x="18556" y="3610"/>
                    </a:lnTo>
                    <a:lnTo>
                      <a:pt x="18752" y="3282"/>
                    </a:lnTo>
                    <a:lnTo>
                      <a:pt x="19047" y="2888"/>
                    </a:lnTo>
                    <a:lnTo>
                      <a:pt x="19538" y="2166"/>
                    </a:lnTo>
                    <a:lnTo>
                      <a:pt x="19439" y="2100"/>
                    </a:lnTo>
                    <a:lnTo>
                      <a:pt x="19341" y="2100"/>
                    </a:lnTo>
                    <a:lnTo>
                      <a:pt x="19145" y="2035"/>
                    </a:lnTo>
                    <a:lnTo>
                      <a:pt x="18949" y="2100"/>
                    </a:lnTo>
                    <a:lnTo>
                      <a:pt x="18752" y="2100"/>
                    </a:lnTo>
                    <a:lnTo>
                      <a:pt x="18458" y="2232"/>
                    </a:lnTo>
                    <a:lnTo>
                      <a:pt x="18458" y="2297"/>
                    </a:lnTo>
                    <a:lnTo>
                      <a:pt x="17967" y="2626"/>
                    </a:lnTo>
                    <a:lnTo>
                      <a:pt x="17574" y="2757"/>
                    </a:lnTo>
                    <a:lnTo>
                      <a:pt x="17476" y="2823"/>
                    </a:lnTo>
                    <a:lnTo>
                      <a:pt x="17476" y="2626"/>
                    </a:lnTo>
                    <a:lnTo>
                      <a:pt x="17672" y="2560"/>
                    </a:lnTo>
                    <a:lnTo>
                      <a:pt x="17869" y="2429"/>
                    </a:lnTo>
                    <a:lnTo>
                      <a:pt x="18065" y="2232"/>
                    </a:lnTo>
                    <a:lnTo>
                      <a:pt x="17869" y="1969"/>
                    </a:lnTo>
                    <a:lnTo>
                      <a:pt x="17279" y="1969"/>
                    </a:lnTo>
                    <a:lnTo>
                      <a:pt x="16690" y="2100"/>
                    </a:lnTo>
                    <a:lnTo>
                      <a:pt x="16199" y="2363"/>
                    </a:lnTo>
                    <a:lnTo>
                      <a:pt x="16003" y="2560"/>
                    </a:lnTo>
                    <a:lnTo>
                      <a:pt x="16003" y="2363"/>
                    </a:lnTo>
                    <a:lnTo>
                      <a:pt x="16101" y="2232"/>
                    </a:lnTo>
                    <a:lnTo>
                      <a:pt x="16101" y="2100"/>
                    </a:lnTo>
                    <a:lnTo>
                      <a:pt x="16690" y="1903"/>
                    </a:lnTo>
                    <a:lnTo>
                      <a:pt x="16985" y="1838"/>
                    </a:lnTo>
                    <a:lnTo>
                      <a:pt x="17279" y="1838"/>
                    </a:lnTo>
                    <a:lnTo>
                      <a:pt x="17574" y="1772"/>
                    </a:lnTo>
                    <a:lnTo>
                      <a:pt x="17770" y="1772"/>
                    </a:lnTo>
                    <a:lnTo>
                      <a:pt x="17770" y="1706"/>
                    </a:lnTo>
                    <a:lnTo>
                      <a:pt x="17967" y="1575"/>
                    </a:lnTo>
                    <a:lnTo>
                      <a:pt x="18065" y="1444"/>
                    </a:lnTo>
                    <a:lnTo>
                      <a:pt x="18065" y="1313"/>
                    </a:lnTo>
                    <a:lnTo>
                      <a:pt x="17967" y="1181"/>
                    </a:lnTo>
                    <a:lnTo>
                      <a:pt x="17770" y="1050"/>
                    </a:lnTo>
                    <a:lnTo>
                      <a:pt x="17574" y="984"/>
                    </a:lnTo>
                    <a:lnTo>
                      <a:pt x="17279" y="919"/>
                    </a:lnTo>
                    <a:lnTo>
                      <a:pt x="16690" y="919"/>
                    </a:lnTo>
                    <a:lnTo>
                      <a:pt x="16690" y="590"/>
                    </a:lnTo>
                    <a:lnTo>
                      <a:pt x="16396" y="590"/>
                    </a:lnTo>
                    <a:lnTo>
                      <a:pt x="16199" y="656"/>
                    </a:lnTo>
                    <a:lnTo>
                      <a:pt x="16101" y="722"/>
                    </a:lnTo>
                    <a:lnTo>
                      <a:pt x="15709" y="853"/>
                    </a:lnTo>
                    <a:lnTo>
                      <a:pt x="15414" y="853"/>
                    </a:lnTo>
                    <a:lnTo>
                      <a:pt x="15119" y="919"/>
                    </a:lnTo>
                    <a:lnTo>
                      <a:pt x="14138" y="1247"/>
                    </a:lnTo>
                    <a:lnTo>
                      <a:pt x="14236" y="1181"/>
                    </a:lnTo>
                    <a:lnTo>
                      <a:pt x="14629" y="984"/>
                    </a:lnTo>
                    <a:lnTo>
                      <a:pt x="15021" y="722"/>
                    </a:lnTo>
                    <a:lnTo>
                      <a:pt x="15414" y="525"/>
                    </a:lnTo>
                    <a:lnTo>
                      <a:pt x="15807" y="459"/>
                    </a:lnTo>
                    <a:lnTo>
                      <a:pt x="15807" y="393"/>
                    </a:lnTo>
                    <a:lnTo>
                      <a:pt x="15905" y="328"/>
                    </a:lnTo>
                    <a:lnTo>
                      <a:pt x="15807" y="262"/>
                    </a:lnTo>
                    <a:lnTo>
                      <a:pt x="15807" y="196"/>
                    </a:lnTo>
                    <a:lnTo>
                      <a:pt x="15610" y="131"/>
                    </a:lnTo>
                    <a:lnTo>
                      <a:pt x="15316" y="65"/>
                    </a:lnTo>
                    <a:lnTo>
                      <a:pt x="14629" y="65"/>
                    </a:lnTo>
                    <a:lnTo>
                      <a:pt x="13647" y="0"/>
                    </a:lnTo>
                    <a:lnTo>
                      <a:pt x="12665" y="131"/>
                    </a:lnTo>
                    <a:lnTo>
                      <a:pt x="11781" y="393"/>
                    </a:lnTo>
                    <a:lnTo>
                      <a:pt x="10407" y="984"/>
                    </a:lnTo>
                    <a:lnTo>
                      <a:pt x="10505" y="1050"/>
                    </a:lnTo>
                    <a:lnTo>
                      <a:pt x="10701" y="1116"/>
                    </a:lnTo>
                    <a:lnTo>
                      <a:pt x="10800" y="1247"/>
                    </a:lnTo>
                    <a:lnTo>
                      <a:pt x="10996" y="1378"/>
                    </a:lnTo>
                    <a:lnTo>
                      <a:pt x="11094" y="1575"/>
                    </a:lnTo>
                    <a:lnTo>
                      <a:pt x="11192" y="1838"/>
                    </a:lnTo>
                    <a:lnTo>
                      <a:pt x="10112" y="1247"/>
                    </a:lnTo>
                    <a:lnTo>
                      <a:pt x="9621" y="1313"/>
                    </a:lnTo>
                    <a:lnTo>
                      <a:pt x="9916" y="2035"/>
                    </a:lnTo>
                    <a:lnTo>
                      <a:pt x="9130" y="1575"/>
                    </a:lnTo>
                    <a:lnTo>
                      <a:pt x="8149" y="1772"/>
                    </a:lnTo>
                    <a:lnTo>
                      <a:pt x="8050" y="1772"/>
                    </a:lnTo>
                    <a:lnTo>
                      <a:pt x="8050" y="1838"/>
                    </a:lnTo>
                    <a:lnTo>
                      <a:pt x="7952" y="1969"/>
                    </a:lnTo>
                    <a:lnTo>
                      <a:pt x="8050" y="2166"/>
                    </a:lnTo>
                    <a:lnTo>
                      <a:pt x="8149" y="2297"/>
                    </a:lnTo>
                    <a:lnTo>
                      <a:pt x="8345" y="2494"/>
                    </a:lnTo>
                    <a:lnTo>
                      <a:pt x="7461" y="2100"/>
                    </a:lnTo>
                    <a:lnTo>
                      <a:pt x="6283" y="2297"/>
                    </a:lnTo>
                    <a:lnTo>
                      <a:pt x="5105" y="256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941278" y="1740125"/>
                <a:ext cx="560951" cy="32825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28" y="16200"/>
                    </a:moveTo>
                    <a:lnTo>
                      <a:pt x="21152" y="15851"/>
                    </a:lnTo>
                    <a:lnTo>
                      <a:pt x="21152" y="15503"/>
                    </a:lnTo>
                    <a:lnTo>
                      <a:pt x="21264" y="15503"/>
                    </a:lnTo>
                    <a:lnTo>
                      <a:pt x="21376" y="15154"/>
                    </a:lnTo>
                    <a:lnTo>
                      <a:pt x="21376" y="14980"/>
                    </a:lnTo>
                    <a:lnTo>
                      <a:pt x="21488" y="14980"/>
                    </a:lnTo>
                    <a:lnTo>
                      <a:pt x="21488" y="14806"/>
                    </a:lnTo>
                    <a:lnTo>
                      <a:pt x="21599" y="14632"/>
                    </a:lnTo>
                    <a:lnTo>
                      <a:pt x="21599" y="14283"/>
                    </a:lnTo>
                    <a:lnTo>
                      <a:pt x="21488" y="14283"/>
                    </a:lnTo>
                    <a:lnTo>
                      <a:pt x="21376" y="14109"/>
                    </a:lnTo>
                    <a:lnTo>
                      <a:pt x="19921" y="14109"/>
                    </a:lnTo>
                    <a:lnTo>
                      <a:pt x="19697" y="14283"/>
                    </a:lnTo>
                    <a:lnTo>
                      <a:pt x="19473" y="14283"/>
                    </a:lnTo>
                    <a:lnTo>
                      <a:pt x="19361" y="14458"/>
                    </a:lnTo>
                    <a:lnTo>
                      <a:pt x="19137" y="14283"/>
                    </a:lnTo>
                    <a:lnTo>
                      <a:pt x="18913" y="14283"/>
                    </a:lnTo>
                    <a:lnTo>
                      <a:pt x="18802" y="14458"/>
                    </a:lnTo>
                    <a:lnTo>
                      <a:pt x="18690" y="14806"/>
                    </a:lnTo>
                    <a:lnTo>
                      <a:pt x="18690" y="15154"/>
                    </a:lnTo>
                    <a:lnTo>
                      <a:pt x="18578" y="15503"/>
                    </a:lnTo>
                    <a:lnTo>
                      <a:pt x="18578" y="16374"/>
                    </a:lnTo>
                    <a:lnTo>
                      <a:pt x="18354" y="16548"/>
                    </a:lnTo>
                    <a:lnTo>
                      <a:pt x="18242" y="16722"/>
                    </a:lnTo>
                    <a:lnTo>
                      <a:pt x="18018" y="16722"/>
                    </a:lnTo>
                    <a:lnTo>
                      <a:pt x="17570" y="17070"/>
                    </a:lnTo>
                    <a:lnTo>
                      <a:pt x="17459" y="17070"/>
                    </a:lnTo>
                    <a:lnTo>
                      <a:pt x="17235" y="17245"/>
                    </a:lnTo>
                    <a:lnTo>
                      <a:pt x="16451" y="17245"/>
                    </a:lnTo>
                    <a:lnTo>
                      <a:pt x="15892" y="17070"/>
                    </a:lnTo>
                    <a:lnTo>
                      <a:pt x="15444" y="16896"/>
                    </a:lnTo>
                    <a:lnTo>
                      <a:pt x="14996" y="16548"/>
                    </a:lnTo>
                    <a:lnTo>
                      <a:pt x="14661" y="16374"/>
                    </a:lnTo>
                    <a:lnTo>
                      <a:pt x="14661" y="16200"/>
                    </a:lnTo>
                    <a:lnTo>
                      <a:pt x="14549" y="16200"/>
                    </a:lnTo>
                    <a:lnTo>
                      <a:pt x="14437" y="16025"/>
                    </a:lnTo>
                    <a:lnTo>
                      <a:pt x="14325" y="15677"/>
                    </a:lnTo>
                    <a:lnTo>
                      <a:pt x="14325" y="15329"/>
                    </a:lnTo>
                    <a:lnTo>
                      <a:pt x="14213" y="14980"/>
                    </a:lnTo>
                    <a:lnTo>
                      <a:pt x="14213" y="14109"/>
                    </a:lnTo>
                    <a:lnTo>
                      <a:pt x="13989" y="13238"/>
                    </a:lnTo>
                    <a:lnTo>
                      <a:pt x="13653" y="12367"/>
                    </a:lnTo>
                    <a:lnTo>
                      <a:pt x="13653" y="11496"/>
                    </a:lnTo>
                    <a:lnTo>
                      <a:pt x="13541" y="10974"/>
                    </a:lnTo>
                    <a:lnTo>
                      <a:pt x="13541" y="10625"/>
                    </a:lnTo>
                    <a:lnTo>
                      <a:pt x="13653" y="10103"/>
                    </a:lnTo>
                    <a:lnTo>
                      <a:pt x="13653" y="9754"/>
                    </a:lnTo>
                    <a:lnTo>
                      <a:pt x="13541" y="8361"/>
                    </a:lnTo>
                    <a:lnTo>
                      <a:pt x="13430" y="8361"/>
                    </a:lnTo>
                    <a:lnTo>
                      <a:pt x="12982" y="7838"/>
                    </a:lnTo>
                    <a:lnTo>
                      <a:pt x="12422" y="6967"/>
                    </a:lnTo>
                    <a:lnTo>
                      <a:pt x="11751" y="5574"/>
                    </a:lnTo>
                    <a:lnTo>
                      <a:pt x="11639" y="5399"/>
                    </a:lnTo>
                    <a:lnTo>
                      <a:pt x="11527" y="5051"/>
                    </a:lnTo>
                    <a:lnTo>
                      <a:pt x="11303" y="4877"/>
                    </a:lnTo>
                    <a:lnTo>
                      <a:pt x="11079" y="4529"/>
                    </a:lnTo>
                    <a:lnTo>
                      <a:pt x="10855" y="4354"/>
                    </a:lnTo>
                    <a:lnTo>
                      <a:pt x="10632" y="4354"/>
                    </a:lnTo>
                    <a:lnTo>
                      <a:pt x="10520" y="4529"/>
                    </a:lnTo>
                    <a:lnTo>
                      <a:pt x="10408" y="4529"/>
                    </a:lnTo>
                    <a:lnTo>
                      <a:pt x="10296" y="4703"/>
                    </a:lnTo>
                    <a:lnTo>
                      <a:pt x="9736" y="4703"/>
                    </a:lnTo>
                    <a:lnTo>
                      <a:pt x="9401" y="4354"/>
                    </a:lnTo>
                    <a:lnTo>
                      <a:pt x="9177" y="4180"/>
                    </a:lnTo>
                    <a:lnTo>
                      <a:pt x="8729" y="3658"/>
                    </a:lnTo>
                    <a:lnTo>
                      <a:pt x="8281" y="2612"/>
                    </a:lnTo>
                    <a:lnTo>
                      <a:pt x="8058" y="1219"/>
                    </a:lnTo>
                    <a:lnTo>
                      <a:pt x="7946" y="1045"/>
                    </a:lnTo>
                    <a:lnTo>
                      <a:pt x="7834" y="1045"/>
                    </a:lnTo>
                    <a:lnTo>
                      <a:pt x="7610" y="870"/>
                    </a:lnTo>
                    <a:lnTo>
                      <a:pt x="6715" y="870"/>
                    </a:lnTo>
                    <a:lnTo>
                      <a:pt x="6491" y="1219"/>
                    </a:lnTo>
                    <a:lnTo>
                      <a:pt x="6267" y="1393"/>
                    </a:lnTo>
                    <a:lnTo>
                      <a:pt x="5595" y="1741"/>
                    </a:lnTo>
                    <a:lnTo>
                      <a:pt x="4364" y="1741"/>
                    </a:lnTo>
                    <a:lnTo>
                      <a:pt x="3805" y="1567"/>
                    </a:lnTo>
                    <a:lnTo>
                      <a:pt x="3021" y="1219"/>
                    </a:lnTo>
                    <a:lnTo>
                      <a:pt x="2350" y="870"/>
                    </a:lnTo>
                    <a:lnTo>
                      <a:pt x="1790" y="348"/>
                    </a:lnTo>
                    <a:lnTo>
                      <a:pt x="1678" y="174"/>
                    </a:lnTo>
                    <a:lnTo>
                      <a:pt x="1454" y="0"/>
                    </a:lnTo>
                    <a:lnTo>
                      <a:pt x="783" y="174"/>
                    </a:lnTo>
                    <a:lnTo>
                      <a:pt x="0" y="870"/>
                    </a:lnTo>
                    <a:lnTo>
                      <a:pt x="335" y="1916"/>
                    </a:lnTo>
                    <a:lnTo>
                      <a:pt x="671" y="3135"/>
                    </a:lnTo>
                    <a:lnTo>
                      <a:pt x="1007" y="4180"/>
                    </a:lnTo>
                    <a:lnTo>
                      <a:pt x="1231" y="5051"/>
                    </a:lnTo>
                    <a:lnTo>
                      <a:pt x="1343" y="5399"/>
                    </a:lnTo>
                    <a:lnTo>
                      <a:pt x="1678" y="6967"/>
                    </a:lnTo>
                    <a:lnTo>
                      <a:pt x="1790" y="7141"/>
                    </a:lnTo>
                    <a:lnTo>
                      <a:pt x="1902" y="7141"/>
                    </a:lnTo>
                    <a:lnTo>
                      <a:pt x="2126" y="7316"/>
                    </a:lnTo>
                    <a:lnTo>
                      <a:pt x="2462" y="7664"/>
                    </a:lnTo>
                    <a:lnTo>
                      <a:pt x="2686" y="8012"/>
                    </a:lnTo>
                    <a:lnTo>
                      <a:pt x="2909" y="8535"/>
                    </a:lnTo>
                    <a:lnTo>
                      <a:pt x="3133" y="9232"/>
                    </a:lnTo>
                    <a:lnTo>
                      <a:pt x="3245" y="9406"/>
                    </a:lnTo>
                    <a:lnTo>
                      <a:pt x="3469" y="10277"/>
                    </a:lnTo>
                    <a:lnTo>
                      <a:pt x="3805" y="11148"/>
                    </a:lnTo>
                    <a:lnTo>
                      <a:pt x="4700" y="12541"/>
                    </a:lnTo>
                    <a:lnTo>
                      <a:pt x="5148" y="12890"/>
                    </a:lnTo>
                    <a:lnTo>
                      <a:pt x="5483" y="12890"/>
                    </a:lnTo>
                    <a:lnTo>
                      <a:pt x="5483" y="12541"/>
                    </a:lnTo>
                    <a:lnTo>
                      <a:pt x="5260" y="12193"/>
                    </a:lnTo>
                    <a:lnTo>
                      <a:pt x="5036" y="11670"/>
                    </a:lnTo>
                    <a:lnTo>
                      <a:pt x="4812" y="10974"/>
                    </a:lnTo>
                    <a:lnTo>
                      <a:pt x="4588" y="10451"/>
                    </a:lnTo>
                    <a:lnTo>
                      <a:pt x="4476" y="10103"/>
                    </a:lnTo>
                    <a:lnTo>
                      <a:pt x="4140" y="9406"/>
                    </a:lnTo>
                    <a:lnTo>
                      <a:pt x="3805" y="8187"/>
                    </a:lnTo>
                    <a:lnTo>
                      <a:pt x="3469" y="7141"/>
                    </a:lnTo>
                    <a:lnTo>
                      <a:pt x="2909" y="6270"/>
                    </a:lnTo>
                    <a:lnTo>
                      <a:pt x="2350" y="5051"/>
                    </a:lnTo>
                    <a:lnTo>
                      <a:pt x="1902" y="3658"/>
                    </a:lnTo>
                    <a:lnTo>
                      <a:pt x="1678" y="2090"/>
                    </a:lnTo>
                    <a:lnTo>
                      <a:pt x="1678" y="1393"/>
                    </a:lnTo>
                    <a:lnTo>
                      <a:pt x="1790" y="1219"/>
                    </a:lnTo>
                    <a:lnTo>
                      <a:pt x="1902" y="1219"/>
                    </a:lnTo>
                    <a:lnTo>
                      <a:pt x="2350" y="1567"/>
                    </a:lnTo>
                    <a:lnTo>
                      <a:pt x="2462" y="2090"/>
                    </a:lnTo>
                    <a:lnTo>
                      <a:pt x="3245" y="4529"/>
                    </a:lnTo>
                    <a:lnTo>
                      <a:pt x="3805" y="5748"/>
                    </a:lnTo>
                    <a:lnTo>
                      <a:pt x="4364" y="6793"/>
                    </a:lnTo>
                    <a:lnTo>
                      <a:pt x="4476" y="6793"/>
                    </a:lnTo>
                    <a:lnTo>
                      <a:pt x="4700" y="6967"/>
                    </a:lnTo>
                    <a:lnTo>
                      <a:pt x="4924" y="6967"/>
                    </a:lnTo>
                    <a:lnTo>
                      <a:pt x="5260" y="7490"/>
                    </a:lnTo>
                    <a:lnTo>
                      <a:pt x="5372" y="7838"/>
                    </a:lnTo>
                    <a:lnTo>
                      <a:pt x="5483" y="8361"/>
                    </a:lnTo>
                    <a:lnTo>
                      <a:pt x="5595" y="8535"/>
                    </a:lnTo>
                    <a:lnTo>
                      <a:pt x="5931" y="9232"/>
                    </a:lnTo>
                    <a:lnTo>
                      <a:pt x="6491" y="10103"/>
                    </a:lnTo>
                    <a:lnTo>
                      <a:pt x="6938" y="10974"/>
                    </a:lnTo>
                    <a:lnTo>
                      <a:pt x="7834" y="12367"/>
                    </a:lnTo>
                    <a:lnTo>
                      <a:pt x="7946" y="12890"/>
                    </a:lnTo>
                    <a:lnTo>
                      <a:pt x="8058" y="13935"/>
                    </a:lnTo>
                    <a:lnTo>
                      <a:pt x="8281" y="15329"/>
                    </a:lnTo>
                    <a:lnTo>
                      <a:pt x="8281" y="17245"/>
                    </a:lnTo>
                    <a:lnTo>
                      <a:pt x="8393" y="17245"/>
                    </a:lnTo>
                    <a:lnTo>
                      <a:pt x="8617" y="17419"/>
                    </a:lnTo>
                    <a:lnTo>
                      <a:pt x="8953" y="17593"/>
                    </a:lnTo>
                    <a:lnTo>
                      <a:pt x="9512" y="17767"/>
                    </a:lnTo>
                    <a:lnTo>
                      <a:pt x="9736" y="17767"/>
                    </a:lnTo>
                    <a:lnTo>
                      <a:pt x="10408" y="18116"/>
                    </a:lnTo>
                    <a:lnTo>
                      <a:pt x="11079" y="18812"/>
                    </a:lnTo>
                    <a:lnTo>
                      <a:pt x="11639" y="19509"/>
                    </a:lnTo>
                    <a:lnTo>
                      <a:pt x="12646" y="19509"/>
                    </a:lnTo>
                    <a:lnTo>
                      <a:pt x="12870" y="19683"/>
                    </a:lnTo>
                    <a:lnTo>
                      <a:pt x="13430" y="20032"/>
                    </a:lnTo>
                    <a:lnTo>
                      <a:pt x="14213" y="20554"/>
                    </a:lnTo>
                    <a:lnTo>
                      <a:pt x="15220" y="20903"/>
                    </a:lnTo>
                    <a:lnTo>
                      <a:pt x="17235" y="20903"/>
                    </a:lnTo>
                    <a:lnTo>
                      <a:pt x="17347" y="21077"/>
                    </a:lnTo>
                    <a:lnTo>
                      <a:pt x="17570" y="21251"/>
                    </a:lnTo>
                    <a:lnTo>
                      <a:pt x="17570" y="21600"/>
                    </a:lnTo>
                    <a:lnTo>
                      <a:pt x="17682" y="21600"/>
                    </a:lnTo>
                    <a:lnTo>
                      <a:pt x="17682" y="21251"/>
                    </a:lnTo>
                    <a:lnTo>
                      <a:pt x="17794" y="21077"/>
                    </a:lnTo>
                    <a:lnTo>
                      <a:pt x="17906" y="20729"/>
                    </a:lnTo>
                    <a:lnTo>
                      <a:pt x="18018" y="20554"/>
                    </a:lnTo>
                    <a:lnTo>
                      <a:pt x="18018" y="20032"/>
                    </a:lnTo>
                    <a:lnTo>
                      <a:pt x="17906" y="19858"/>
                    </a:lnTo>
                    <a:lnTo>
                      <a:pt x="17906" y="19335"/>
                    </a:lnTo>
                    <a:lnTo>
                      <a:pt x="19361" y="19335"/>
                    </a:lnTo>
                    <a:lnTo>
                      <a:pt x="19361" y="18464"/>
                    </a:lnTo>
                    <a:lnTo>
                      <a:pt x="18802" y="17593"/>
                    </a:lnTo>
                    <a:lnTo>
                      <a:pt x="19025" y="17593"/>
                    </a:lnTo>
                    <a:lnTo>
                      <a:pt x="19025" y="16896"/>
                    </a:lnTo>
                    <a:lnTo>
                      <a:pt x="20145" y="16896"/>
                    </a:lnTo>
                    <a:lnTo>
                      <a:pt x="20145" y="16548"/>
                    </a:lnTo>
                    <a:lnTo>
                      <a:pt x="20256" y="16548"/>
                    </a:lnTo>
                    <a:lnTo>
                      <a:pt x="20368" y="16722"/>
                    </a:lnTo>
                    <a:lnTo>
                      <a:pt x="20592" y="16374"/>
                    </a:lnTo>
                    <a:lnTo>
                      <a:pt x="20816" y="16374"/>
                    </a:lnTo>
                    <a:lnTo>
                      <a:pt x="20928" y="162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1600614" y="508243"/>
                <a:ext cx="403826" cy="42267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215" y="8370"/>
                    </a:moveTo>
                    <a:lnTo>
                      <a:pt x="7148" y="8505"/>
                    </a:lnTo>
                    <a:lnTo>
                      <a:pt x="7148" y="8235"/>
                    </a:lnTo>
                    <a:lnTo>
                      <a:pt x="7303" y="8235"/>
                    </a:lnTo>
                    <a:lnTo>
                      <a:pt x="8235" y="8640"/>
                    </a:lnTo>
                    <a:lnTo>
                      <a:pt x="8546" y="8640"/>
                    </a:lnTo>
                    <a:lnTo>
                      <a:pt x="9012" y="8775"/>
                    </a:lnTo>
                    <a:lnTo>
                      <a:pt x="10411" y="9315"/>
                    </a:lnTo>
                    <a:lnTo>
                      <a:pt x="10722" y="9585"/>
                    </a:lnTo>
                    <a:lnTo>
                      <a:pt x="10722" y="9855"/>
                    </a:lnTo>
                    <a:lnTo>
                      <a:pt x="10566" y="10125"/>
                    </a:lnTo>
                    <a:lnTo>
                      <a:pt x="10566" y="9990"/>
                    </a:lnTo>
                    <a:lnTo>
                      <a:pt x="11343" y="9990"/>
                    </a:lnTo>
                    <a:lnTo>
                      <a:pt x="11499" y="10125"/>
                    </a:lnTo>
                    <a:lnTo>
                      <a:pt x="11810" y="10260"/>
                    </a:lnTo>
                    <a:lnTo>
                      <a:pt x="11810" y="10530"/>
                    </a:lnTo>
                    <a:lnTo>
                      <a:pt x="11965" y="10800"/>
                    </a:lnTo>
                    <a:lnTo>
                      <a:pt x="12120" y="11474"/>
                    </a:lnTo>
                    <a:lnTo>
                      <a:pt x="12120" y="13229"/>
                    </a:lnTo>
                    <a:lnTo>
                      <a:pt x="11654" y="14174"/>
                    </a:lnTo>
                    <a:lnTo>
                      <a:pt x="11654" y="14714"/>
                    </a:lnTo>
                    <a:lnTo>
                      <a:pt x="11343" y="15524"/>
                    </a:lnTo>
                    <a:lnTo>
                      <a:pt x="10877" y="15794"/>
                    </a:lnTo>
                    <a:lnTo>
                      <a:pt x="10877" y="15929"/>
                    </a:lnTo>
                    <a:lnTo>
                      <a:pt x="10722" y="15929"/>
                    </a:lnTo>
                    <a:lnTo>
                      <a:pt x="10566" y="16064"/>
                    </a:lnTo>
                    <a:lnTo>
                      <a:pt x="9634" y="16064"/>
                    </a:lnTo>
                    <a:lnTo>
                      <a:pt x="9634" y="15929"/>
                    </a:lnTo>
                    <a:lnTo>
                      <a:pt x="9323" y="15929"/>
                    </a:lnTo>
                    <a:lnTo>
                      <a:pt x="8702" y="16469"/>
                    </a:lnTo>
                    <a:lnTo>
                      <a:pt x="8546" y="16874"/>
                    </a:lnTo>
                    <a:lnTo>
                      <a:pt x="8546" y="17144"/>
                    </a:lnTo>
                    <a:lnTo>
                      <a:pt x="8702" y="17279"/>
                    </a:lnTo>
                    <a:lnTo>
                      <a:pt x="8857" y="17549"/>
                    </a:lnTo>
                    <a:lnTo>
                      <a:pt x="9012" y="17684"/>
                    </a:lnTo>
                    <a:lnTo>
                      <a:pt x="9479" y="17819"/>
                    </a:lnTo>
                    <a:lnTo>
                      <a:pt x="9789" y="17954"/>
                    </a:lnTo>
                    <a:lnTo>
                      <a:pt x="10566" y="17954"/>
                    </a:lnTo>
                    <a:lnTo>
                      <a:pt x="10877" y="17684"/>
                    </a:lnTo>
                    <a:lnTo>
                      <a:pt x="11188" y="17684"/>
                    </a:lnTo>
                    <a:lnTo>
                      <a:pt x="11343" y="17549"/>
                    </a:lnTo>
                    <a:lnTo>
                      <a:pt x="11343" y="17414"/>
                    </a:lnTo>
                    <a:lnTo>
                      <a:pt x="11188" y="17279"/>
                    </a:lnTo>
                    <a:lnTo>
                      <a:pt x="12587" y="18494"/>
                    </a:lnTo>
                    <a:lnTo>
                      <a:pt x="13519" y="18629"/>
                    </a:lnTo>
                    <a:lnTo>
                      <a:pt x="13519" y="19169"/>
                    </a:lnTo>
                    <a:lnTo>
                      <a:pt x="13674" y="19439"/>
                    </a:lnTo>
                    <a:lnTo>
                      <a:pt x="14296" y="19979"/>
                    </a:lnTo>
                    <a:lnTo>
                      <a:pt x="14917" y="20114"/>
                    </a:lnTo>
                    <a:lnTo>
                      <a:pt x="14917" y="20249"/>
                    </a:lnTo>
                    <a:lnTo>
                      <a:pt x="15228" y="20249"/>
                    </a:lnTo>
                    <a:lnTo>
                      <a:pt x="15539" y="20384"/>
                    </a:lnTo>
                    <a:lnTo>
                      <a:pt x="15694" y="20654"/>
                    </a:lnTo>
                    <a:lnTo>
                      <a:pt x="16005" y="20924"/>
                    </a:lnTo>
                    <a:lnTo>
                      <a:pt x="16005" y="21059"/>
                    </a:lnTo>
                    <a:lnTo>
                      <a:pt x="16161" y="21059"/>
                    </a:lnTo>
                    <a:lnTo>
                      <a:pt x="16627" y="21464"/>
                    </a:lnTo>
                    <a:lnTo>
                      <a:pt x="16938" y="21599"/>
                    </a:lnTo>
                    <a:lnTo>
                      <a:pt x="17093" y="21599"/>
                    </a:lnTo>
                    <a:lnTo>
                      <a:pt x="17248" y="21464"/>
                    </a:lnTo>
                    <a:lnTo>
                      <a:pt x="17248" y="20924"/>
                    </a:lnTo>
                    <a:lnTo>
                      <a:pt x="16782" y="20114"/>
                    </a:lnTo>
                    <a:lnTo>
                      <a:pt x="16471" y="19844"/>
                    </a:lnTo>
                    <a:lnTo>
                      <a:pt x="16316" y="19574"/>
                    </a:lnTo>
                    <a:lnTo>
                      <a:pt x="16005" y="19574"/>
                    </a:lnTo>
                    <a:lnTo>
                      <a:pt x="16005" y="19439"/>
                    </a:lnTo>
                    <a:lnTo>
                      <a:pt x="15850" y="19304"/>
                    </a:lnTo>
                    <a:lnTo>
                      <a:pt x="16005" y="19169"/>
                    </a:lnTo>
                    <a:lnTo>
                      <a:pt x="16316" y="19169"/>
                    </a:lnTo>
                    <a:lnTo>
                      <a:pt x="17248" y="19574"/>
                    </a:lnTo>
                    <a:lnTo>
                      <a:pt x="17715" y="19709"/>
                    </a:lnTo>
                    <a:lnTo>
                      <a:pt x="18336" y="20249"/>
                    </a:lnTo>
                    <a:lnTo>
                      <a:pt x="18492" y="20519"/>
                    </a:lnTo>
                    <a:lnTo>
                      <a:pt x="18647" y="20654"/>
                    </a:lnTo>
                    <a:lnTo>
                      <a:pt x="18647" y="20789"/>
                    </a:lnTo>
                    <a:lnTo>
                      <a:pt x="18802" y="20789"/>
                    </a:lnTo>
                    <a:lnTo>
                      <a:pt x="19113" y="20519"/>
                    </a:lnTo>
                    <a:lnTo>
                      <a:pt x="19113" y="20384"/>
                    </a:lnTo>
                    <a:lnTo>
                      <a:pt x="19269" y="20249"/>
                    </a:lnTo>
                    <a:lnTo>
                      <a:pt x="19269" y="19979"/>
                    </a:lnTo>
                    <a:lnTo>
                      <a:pt x="19424" y="19574"/>
                    </a:lnTo>
                    <a:lnTo>
                      <a:pt x="19424" y="19304"/>
                    </a:lnTo>
                    <a:lnTo>
                      <a:pt x="19113" y="18764"/>
                    </a:lnTo>
                    <a:lnTo>
                      <a:pt x="17870" y="17684"/>
                    </a:lnTo>
                    <a:lnTo>
                      <a:pt x="17559" y="17549"/>
                    </a:lnTo>
                    <a:lnTo>
                      <a:pt x="17404" y="17414"/>
                    </a:lnTo>
                    <a:lnTo>
                      <a:pt x="17248" y="17414"/>
                    </a:lnTo>
                    <a:lnTo>
                      <a:pt x="17093" y="17279"/>
                    </a:lnTo>
                    <a:lnTo>
                      <a:pt x="16938" y="17009"/>
                    </a:lnTo>
                    <a:lnTo>
                      <a:pt x="16938" y="16874"/>
                    </a:lnTo>
                    <a:lnTo>
                      <a:pt x="16782" y="16874"/>
                    </a:lnTo>
                    <a:lnTo>
                      <a:pt x="16471" y="16604"/>
                    </a:lnTo>
                    <a:lnTo>
                      <a:pt x="16161" y="16064"/>
                    </a:lnTo>
                    <a:lnTo>
                      <a:pt x="16161" y="15524"/>
                    </a:lnTo>
                    <a:lnTo>
                      <a:pt x="16005" y="15254"/>
                    </a:lnTo>
                    <a:lnTo>
                      <a:pt x="16005" y="14579"/>
                    </a:lnTo>
                    <a:lnTo>
                      <a:pt x="16316" y="14039"/>
                    </a:lnTo>
                    <a:lnTo>
                      <a:pt x="16627" y="14039"/>
                    </a:lnTo>
                    <a:lnTo>
                      <a:pt x="16782" y="14174"/>
                    </a:lnTo>
                    <a:lnTo>
                      <a:pt x="17093" y="14309"/>
                    </a:lnTo>
                    <a:lnTo>
                      <a:pt x="17248" y="14579"/>
                    </a:lnTo>
                    <a:lnTo>
                      <a:pt x="17248" y="14849"/>
                    </a:lnTo>
                    <a:lnTo>
                      <a:pt x="17404" y="15254"/>
                    </a:lnTo>
                    <a:lnTo>
                      <a:pt x="17404" y="15389"/>
                    </a:lnTo>
                    <a:lnTo>
                      <a:pt x="17559" y="15524"/>
                    </a:lnTo>
                    <a:lnTo>
                      <a:pt x="17715" y="15794"/>
                    </a:lnTo>
                    <a:lnTo>
                      <a:pt x="17870" y="16199"/>
                    </a:lnTo>
                    <a:lnTo>
                      <a:pt x="17870" y="16469"/>
                    </a:lnTo>
                    <a:lnTo>
                      <a:pt x="18025" y="16604"/>
                    </a:lnTo>
                    <a:lnTo>
                      <a:pt x="18025" y="16739"/>
                    </a:lnTo>
                    <a:lnTo>
                      <a:pt x="18181" y="16874"/>
                    </a:lnTo>
                    <a:lnTo>
                      <a:pt x="18492" y="16874"/>
                    </a:lnTo>
                    <a:lnTo>
                      <a:pt x="18802" y="16739"/>
                    </a:lnTo>
                    <a:lnTo>
                      <a:pt x="19113" y="16469"/>
                    </a:lnTo>
                    <a:lnTo>
                      <a:pt x="19269" y="16469"/>
                    </a:lnTo>
                    <a:lnTo>
                      <a:pt x="19579" y="16199"/>
                    </a:lnTo>
                    <a:lnTo>
                      <a:pt x="20512" y="15794"/>
                    </a:lnTo>
                    <a:lnTo>
                      <a:pt x="21133" y="15794"/>
                    </a:lnTo>
                    <a:lnTo>
                      <a:pt x="21600" y="15389"/>
                    </a:lnTo>
                    <a:lnTo>
                      <a:pt x="21289" y="14849"/>
                    </a:lnTo>
                    <a:lnTo>
                      <a:pt x="20978" y="14849"/>
                    </a:lnTo>
                    <a:lnTo>
                      <a:pt x="20823" y="14714"/>
                    </a:lnTo>
                    <a:lnTo>
                      <a:pt x="20667" y="14714"/>
                    </a:lnTo>
                    <a:lnTo>
                      <a:pt x="20667" y="14444"/>
                    </a:lnTo>
                    <a:lnTo>
                      <a:pt x="21444" y="14309"/>
                    </a:lnTo>
                    <a:lnTo>
                      <a:pt x="21444" y="14039"/>
                    </a:lnTo>
                    <a:lnTo>
                      <a:pt x="20978" y="13634"/>
                    </a:lnTo>
                    <a:lnTo>
                      <a:pt x="20978" y="13499"/>
                    </a:lnTo>
                    <a:lnTo>
                      <a:pt x="20823" y="13364"/>
                    </a:lnTo>
                    <a:lnTo>
                      <a:pt x="20356" y="13364"/>
                    </a:lnTo>
                    <a:lnTo>
                      <a:pt x="20356" y="13499"/>
                    </a:lnTo>
                    <a:lnTo>
                      <a:pt x="20046" y="13499"/>
                    </a:lnTo>
                    <a:lnTo>
                      <a:pt x="19890" y="13634"/>
                    </a:lnTo>
                    <a:lnTo>
                      <a:pt x="19735" y="13634"/>
                    </a:lnTo>
                    <a:lnTo>
                      <a:pt x="19735" y="13229"/>
                    </a:lnTo>
                    <a:lnTo>
                      <a:pt x="19579" y="13094"/>
                    </a:lnTo>
                    <a:lnTo>
                      <a:pt x="19579" y="12824"/>
                    </a:lnTo>
                    <a:lnTo>
                      <a:pt x="18958" y="12284"/>
                    </a:lnTo>
                    <a:lnTo>
                      <a:pt x="17715" y="11879"/>
                    </a:lnTo>
                    <a:lnTo>
                      <a:pt x="16782" y="11204"/>
                    </a:lnTo>
                    <a:lnTo>
                      <a:pt x="16627" y="11204"/>
                    </a:lnTo>
                    <a:lnTo>
                      <a:pt x="16471" y="11339"/>
                    </a:lnTo>
                    <a:lnTo>
                      <a:pt x="16005" y="11339"/>
                    </a:lnTo>
                    <a:lnTo>
                      <a:pt x="16005" y="10934"/>
                    </a:lnTo>
                    <a:lnTo>
                      <a:pt x="16161" y="10665"/>
                    </a:lnTo>
                    <a:lnTo>
                      <a:pt x="16161" y="10530"/>
                    </a:lnTo>
                    <a:lnTo>
                      <a:pt x="16316" y="10260"/>
                    </a:lnTo>
                    <a:lnTo>
                      <a:pt x="16161" y="10125"/>
                    </a:lnTo>
                    <a:lnTo>
                      <a:pt x="16938" y="9990"/>
                    </a:lnTo>
                    <a:lnTo>
                      <a:pt x="17093" y="9990"/>
                    </a:lnTo>
                    <a:lnTo>
                      <a:pt x="17093" y="9855"/>
                    </a:lnTo>
                    <a:lnTo>
                      <a:pt x="17248" y="9720"/>
                    </a:lnTo>
                    <a:lnTo>
                      <a:pt x="17248" y="9450"/>
                    </a:lnTo>
                    <a:lnTo>
                      <a:pt x="16938" y="9180"/>
                    </a:lnTo>
                    <a:lnTo>
                      <a:pt x="16938" y="8910"/>
                    </a:lnTo>
                    <a:lnTo>
                      <a:pt x="16782" y="8775"/>
                    </a:lnTo>
                    <a:lnTo>
                      <a:pt x="16938" y="8505"/>
                    </a:lnTo>
                    <a:lnTo>
                      <a:pt x="17093" y="8370"/>
                    </a:lnTo>
                    <a:lnTo>
                      <a:pt x="17093" y="8235"/>
                    </a:lnTo>
                    <a:lnTo>
                      <a:pt x="16938" y="8100"/>
                    </a:lnTo>
                    <a:lnTo>
                      <a:pt x="16938" y="7965"/>
                    </a:lnTo>
                    <a:lnTo>
                      <a:pt x="16627" y="7830"/>
                    </a:lnTo>
                    <a:lnTo>
                      <a:pt x="16161" y="7830"/>
                    </a:lnTo>
                    <a:lnTo>
                      <a:pt x="16161" y="7020"/>
                    </a:lnTo>
                    <a:lnTo>
                      <a:pt x="16005" y="7020"/>
                    </a:lnTo>
                    <a:lnTo>
                      <a:pt x="15850" y="6885"/>
                    </a:lnTo>
                    <a:lnTo>
                      <a:pt x="15539" y="6885"/>
                    </a:lnTo>
                    <a:lnTo>
                      <a:pt x="15228" y="6615"/>
                    </a:lnTo>
                    <a:lnTo>
                      <a:pt x="15228" y="6480"/>
                    </a:lnTo>
                    <a:lnTo>
                      <a:pt x="14917" y="6210"/>
                    </a:lnTo>
                    <a:lnTo>
                      <a:pt x="14762" y="6210"/>
                    </a:lnTo>
                    <a:lnTo>
                      <a:pt x="14451" y="6345"/>
                    </a:lnTo>
                    <a:lnTo>
                      <a:pt x="14296" y="6345"/>
                    </a:lnTo>
                    <a:lnTo>
                      <a:pt x="14141" y="6480"/>
                    </a:lnTo>
                    <a:lnTo>
                      <a:pt x="13674" y="6480"/>
                    </a:lnTo>
                    <a:lnTo>
                      <a:pt x="13674" y="6345"/>
                    </a:lnTo>
                    <a:lnTo>
                      <a:pt x="13830" y="6075"/>
                    </a:lnTo>
                    <a:lnTo>
                      <a:pt x="13830" y="5940"/>
                    </a:lnTo>
                    <a:lnTo>
                      <a:pt x="13985" y="5805"/>
                    </a:lnTo>
                    <a:lnTo>
                      <a:pt x="13985" y="5535"/>
                    </a:lnTo>
                    <a:lnTo>
                      <a:pt x="13830" y="5265"/>
                    </a:lnTo>
                    <a:lnTo>
                      <a:pt x="13674" y="5265"/>
                    </a:lnTo>
                    <a:lnTo>
                      <a:pt x="13364" y="5130"/>
                    </a:lnTo>
                    <a:lnTo>
                      <a:pt x="13208" y="5265"/>
                    </a:lnTo>
                    <a:lnTo>
                      <a:pt x="12897" y="5265"/>
                    </a:lnTo>
                    <a:lnTo>
                      <a:pt x="12742" y="5130"/>
                    </a:lnTo>
                    <a:lnTo>
                      <a:pt x="12431" y="4995"/>
                    </a:lnTo>
                    <a:lnTo>
                      <a:pt x="12120" y="4725"/>
                    </a:lnTo>
                    <a:lnTo>
                      <a:pt x="11654" y="3915"/>
                    </a:lnTo>
                    <a:lnTo>
                      <a:pt x="11188" y="3645"/>
                    </a:lnTo>
                    <a:lnTo>
                      <a:pt x="10256" y="3240"/>
                    </a:lnTo>
                    <a:lnTo>
                      <a:pt x="8857" y="3105"/>
                    </a:lnTo>
                    <a:lnTo>
                      <a:pt x="8702" y="3105"/>
                    </a:lnTo>
                    <a:lnTo>
                      <a:pt x="8391" y="3240"/>
                    </a:lnTo>
                    <a:lnTo>
                      <a:pt x="7614" y="3240"/>
                    </a:lnTo>
                    <a:lnTo>
                      <a:pt x="7458" y="2970"/>
                    </a:lnTo>
                    <a:lnTo>
                      <a:pt x="7303" y="2565"/>
                    </a:lnTo>
                    <a:lnTo>
                      <a:pt x="6060" y="2970"/>
                    </a:lnTo>
                    <a:lnTo>
                      <a:pt x="6060" y="2835"/>
                    </a:lnTo>
                    <a:lnTo>
                      <a:pt x="6215" y="2700"/>
                    </a:lnTo>
                    <a:lnTo>
                      <a:pt x="6371" y="2295"/>
                    </a:lnTo>
                    <a:lnTo>
                      <a:pt x="6371" y="1755"/>
                    </a:lnTo>
                    <a:lnTo>
                      <a:pt x="6526" y="1620"/>
                    </a:lnTo>
                    <a:lnTo>
                      <a:pt x="6526" y="1080"/>
                    </a:lnTo>
                    <a:lnTo>
                      <a:pt x="6682" y="810"/>
                    </a:lnTo>
                    <a:lnTo>
                      <a:pt x="6526" y="540"/>
                    </a:lnTo>
                    <a:lnTo>
                      <a:pt x="6215" y="270"/>
                    </a:lnTo>
                    <a:lnTo>
                      <a:pt x="5905" y="270"/>
                    </a:lnTo>
                    <a:lnTo>
                      <a:pt x="5283" y="540"/>
                    </a:lnTo>
                    <a:lnTo>
                      <a:pt x="4661" y="1080"/>
                    </a:lnTo>
                    <a:lnTo>
                      <a:pt x="4351" y="1620"/>
                    </a:lnTo>
                    <a:lnTo>
                      <a:pt x="4351" y="1890"/>
                    </a:lnTo>
                    <a:lnTo>
                      <a:pt x="4195" y="2430"/>
                    </a:lnTo>
                    <a:lnTo>
                      <a:pt x="4195" y="3105"/>
                    </a:lnTo>
                    <a:lnTo>
                      <a:pt x="4351" y="3915"/>
                    </a:lnTo>
                    <a:lnTo>
                      <a:pt x="5594" y="5265"/>
                    </a:lnTo>
                    <a:lnTo>
                      <a:pt x="5594" y="6210"/>
                    </a:lnTo>
                    <a:lnTo>
                      <a:pt x="5438" y="6210"/>
                    </a:lnTo>
                    <a:lnTo>
                      <a:pt x="4972" y="5805"/>
                    </a:lnTo>
                    <a:lnTo>
                      <a:pt x="4351" y="5130"/>
                    </a:lnTo>
                    <a:lnTo>
                      <a:pt x="3729" y="4050"/>
                    </a:lnTo>
                    <a:lnTo>
                      <a:pt x="3418" y="2565"/>
                    </a:lnTo>
                    <a:lnTo>
                      <a:pt x="3418" y="2160"/>
                    </a:lnTo>
                    <a:lnTo>
                      <a:pt x="3574" y="1350"/>
                    </a:lnTo>
                    <a:lnTo>
                      <a:pt x="4040" y="270"/>
                    </a:lnTo>
                    <a:lnTo>
                      <a:pt x="4040" y="135"/>
                    </a:lnTo>
                    <a:lnTo>
                      <a:pt x="3729" y="0"/>
                    </a:lnTo>
                    <a:lnTo>
                      <a:pt x="3107" y="0"/>
                    </a:lnTo>
                    <a:lnTo>
                      <a:pt x="2486" y="270"/>
                    </a:lnTo>
                    <a:lnTo>
                      <a:pt x="1398" y="945"/>
                    </a:lnTo>
                    <a:lnTo>
                      <a:pt x="310" y="2835"/>
                    </a:lnTo>
                    <a:lnTo>
                      <a:pt x="155" y="3780"/>
                    </a:lnTo>
                    <a:lnTo>
                      <a:pt x="155" y="3915"/>
                    </a:lnTo>
                    <a:lnTo>
                      <a:pt x="0" y="3915"/>
                    </a:lnTo>
                    <a:lnTo>
                      <a:pt x="0" y="4050"/>
                    </a:lnTo>
                    <a:lnTo>
                      <a:pt x="466" y="4860"/>
                    </a:lnTo>
                    <a:lnTo>
                      <a:pt x="1398" y="5940"/>
                    </a:lnTo>
                    <a:lnTo>
                      <a:pt x="1709" y="6615"/>
                    </a:lnTo>
                    <a:lnTo>
                      <a:pt x="1864" y="7020"/>
                    </a:lnTo>
                    <a:lnTo>
                      <a:pt x="1709" y="7290"/>
                    </a:lnTo>
                    <a:lnTo>
                      <a:pt x="2020" y="7560"/>
                    </a:lnTo>
                    <a:lnTo>
                      <a:pt x="2330" y="7290"/>
                    </a:lnTo>
                    <a:lnTo>
                      <a:pt x="2486" y="7290"/>
                    </a:lnTo>
                    <a:lnTo>
                      <a:pt x="3107" y="7560"/>
                    </a:lnTo>
                    <a:lnTo>
                      <a:pt x="3729" y="7965"/>
                    </a:lnTo>
                    <a:lnTo>
                      <a:pt x="4817" y="8235"/>
                    </a:lnTo>
                    <a:lnTo>
                      <a:pt x="6215" y="837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1508101" y="822484"/>
                <a:ext cx="116009" cy="7671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20" y="13406"/>
                    </a:moveTo>
                    <a:lnTo>
                      <a:pt x="0" y="17131"/>
                    </a:lnTo>
                    <a:lnTo>
                      <a:pt x="540" y="17131"/>
                    </a:lnTo>
                    <a:lnTo>
                      <a:pt x="1080" y="16386"/>
                    </a:lnTo>
                    <a:lnTo>
                      <a:pt x="3240" y="16386"/>
                    </a:lnTo>
                    <a:lnTo>
                      <a:pt x="4319" y="17875"/>
                    </a:lnTo>
                    <a:lnTo>
                      <a:pt x="4319" y="19365"/>
                    </a:lnTo>
                    <a:lnTo>
                      <a:pt x="5939" y="21599"/>
                    </a:lnTo>
                    <a:lnTo>
                      <a:pt x="8100" y="21599"/>
                    </a:lnTo>
                    <a:lnTo>
                      <a:pt x="9180" y="20855"/>
                    </a:lnTo>
                    <a:lnTo>
                      <a:pt x="14579" y="16386"/>
                    </a:lnTo>
                    <a:lnTo>
                      <a:pt x="19440" y="17875"/>
                    </a:lnTo>
                    <a:lnTo>
                      <a:pt x="21599" y="15641"/>
                    </a:lnTo>
                    <a:lnTo>
                      <a:pt x="21599" y="14896"/>
                    </a:lnTo>
                    <a:lnTo>
                      <a:pt x="17820" y="9682"/>
                    </a:lnTo>
                    <a:lnTo>
                      <a:pt x="16199" y="8937"/>
                    </a:lnTo>
                    <a:lnTo>
                      <a:pt x="15660" y="8193"/>
                    </a:lnTo>
                    <a:lnTo>
                      <a:pt x="14579" y="7448"/>
                    </a:lnTo>
                    <a:lnTo>
                      <a:pt x="13499" y="5958"/>
                    </a:lnTo>
                    <a:lnTo>
                      <a:pt x="10260" y="3724"/>
                    </a:lnTo>
                    <a:lnTo>
                      <a:pt x="9180" y="3724"/>
                    </a:lnTo>
                    <a:lnTo>
                      <a:pt x="8639" y="0"/>
                    </a:lnTo>
                    <a:lnTo>
                      <a:pt x="5939" y="5213"/>
                    </a:lnTo>
                    <a:lnTo>
                      <a:pt x="4860" y="5213"/>
                    </a:lnTo>
                    <a:lnTo>
                      <a:pt x="4319" y="5958"/>
                    </a:lnTo>
                    <a:lnTo>
                      <a:pt x="3240" y="6703"/>
                    </a:lnTo>
                    <a:lnTo>
                      <a:pt x="1620" y="8937"/>
                    </a:lnTo>
                    <a:lnTo>
                      <a:pt x="1620" y="1340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1214411" y="394644"/>
                <a:ext cx="121882" cy="1608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600" y="8498"/>
                    </a:moveTo>
                    <a:lnTo>
                      <a:pt x="3085" y="8144"/>
                    </a:lnTo>
                    <a:lnTo>
                      <a:pt x="514" y="8144"/>
                    </a:lnTo>
                    <a:lnTo>
                      <a:pt x="514" y="8498"/>
                    </a:lnTo>
                    <a:lnTo>
                      <a:pt x="0" y="8852"/>
                    </a:lnTo>
                    <a:lnTo>
                      <a:pt x="0" y="9914"/>
                    </a:lnTo>
                    <a:lnTo>
                      <a:pt x="514" y="10977"/>
                    </a:lnTo>
                    <a:lnTo>
                      <a:pt x="514" y="11685"/>
                    </a:lnTo>
                    <a:lnTo>
                      <a:pt x="1028" y="12393"/>
                    </a:lnTo>
                    <a:lnTo>
                      <a:pt x="1542" y="13455"/>
                    </a:lnTo>
                    <a:lnTo>
                      <a:pt x="3600" y="14872"/>
                    </a:lnTo>
                    <a:lnTo>
                      <a:pt x="5142" y="15226"/>
                    </a:lnTo>
                    <a:lnTo>
                      <a:pt x="7200" y="16642"/>
                    </a:lnTo>
                    <a:lnTo>
                      <a:pt x="8228" y="18059"/>
                    </a:lnTo>
                    <a:lnTo>
                      <a:pt x="8228" y="18767"/>
                    </a:lnTo>
                    <a:lnTo>
                      <a:pt x="8742" y="19121"/>
                    </a:lnTo>
                    <a:lnTo>
                      <a:pt x="8742" y="19829"/>
                    </a:lnTo>
                    <a:lnTo>
                      <a:pt x="11314" y="21600"/>
                    </a:lnTo>
                    <a:lnTo>
                      <a:pt x="14400" y="21600"/>
                    </a:lnTo>
                    <a:lnTo>
                      <a:pt x="16457" y="21245"/>
                    </a:lnTo>
                    <a:lnTo>
                      <a:pt x="19542" y="20183"/>
                    </a:lnTo>
                    <a:lnTo>
                      <a:pt x="20571" y="19475"/>
                    </a:lnTo>
                    <a:lnTo>
                      <a:pt x="21599" y="18413"/>
                    </a:lnTo>
                    <a:lnTo>
                      <a:pt x="21599" y="15580"/>
                    </a:lnTo>
                    <a:lnTo>
                      <a:pt x="21085" y="13455"/>
                    </a:lnTo>
                    <a:lnTo>
                      <a:pt x="20571" y="12039"/>
                    </a:lnTo>
                    <a:lnTo>
                      <a:pt x="20571" y="9560"/>
                    </a:lnTo>
                    <a:lnTo>
                      <a:pt x="20057" y="9560"/>
                    </a:lnTo>
                    <a:lnTo>
                      <a:pt x="19542" y="9914"/>
                    </a:lnTo>
                    <a:lnTo>
                      <a:pt x="16457" y="9914"/>
                    </a:lnTo>
                    <a:lnTo>
                      <a:pt x="15428" y="9560"/>
                    </a:lnTo>
                    <a:lnTo>
                      <a:pt x="15428" y="8498"/>
                    </a:lnTo>
                    <a:lnTo>
                      <a:pt x="15942" y="8144"/>
                    </a:lnTo>
                    <a:lnTo>
                      <a:pt x="16457" y="7436"/>
                    </a:lnTo>
                    <a:lnTo>
                      <a:pt x="17485" y="7081"/>
                    </a:lnTo>
                    <a:lnTo>
                      <a:pt x="18514" y="6373"/>
                    </a:lnTo>
                    <a:lnTo>
                      <a:pt x="19542" y="6373"/>
                    </a:lnTo>
                    <a:lnTo>
                      <a:pt x="20057" y="5665"/>
                    </a:lnTo>
                    <a:lnTo>
                      <a:pt x="20057" y="5311"/>
                    </a:lnTo>
                    <a:lnTo>
                      <a:pt x="20571" y="4249"/>
                    </a:lnTo>
                    <a:lnTo>
                      <a:pt x="20571" y="3540"/>
                    </a:lnTo>
                    <a:lnTo>
                      <a:pt x="19542" y="2124"/>
                    </a:lnTo>
                    <a:lnTo>
                      <a:pt x="18514" y="1770"/>
                    </a:lnTo>
                    <a:lnTo>
                      <a:pt x="17485" y="0"/>
                    </a:lnTo>
                    <a:lnTo>
                      <a:pt x="16457" y="0"/>
                    </a:lnTo>
                    <a:lnTo>
                      <a:pt x="14914" y="354"/>
                    </a:lnTo>
                    <a:lnTo>
                      <a:pt x="13885" y="708"/>
                    </a:lnTo>
                    <a:lnTo>
                      <a:pt x="10285" y="708"/>
                    </a:lnTo>
                    <a:lnTo>
                      <a:pt x="9257" y="354"/>
                    </a:lnTo>
                    <a:lnTo>
                      <a:pt x="8228" y="354"/>
                    </a:lnTo>
                    <a:lnTo>
                      <a:pt x="6171" y="1062"/>
                    </a:lnTo>
                    <a:lnTo>
                      <a:pt x="5657" y="1416"/>
                    </a:lnTo>
                    <a:lnTo>
                      <a:pt x="5142" y="2478"/>
                    </a:lnTo>
                    <a:lnTo>
                      <a:pt x="5142" y="4249"/>
                    </a:lnTo>
                    <a:lnTo>
                      <a:pt x="5657" y="4957"/>
                    </a:lnTo>
                    <a:lnTo>
                      <a:pt x="6171" y="6019"/>
                    </a:lnTo>
                    <a:lnTo>
                      <a:pt x="7200" y="6373"/>
                    </a:lnTo>
                    <a:lnTo>
                      <a:pt x="7200" y="6727"/>
                    </a:lnTo>
                    <a:lnTo>
                      <a:pt x="8228" y="7436"/>
                    </a:lnTo>
                    <a:lnTo>
                      <a:pt x="8228" y="8144"/>
                    </a:lnTo>
                    <a:lnTo>
                      <a:pt x="8742" y="8498"/>
                    </a:lnTo>
                    <a:lnTo>
                      <a:pt x="8742" y="9206"/>
                    </a:lnTo>
                    <a:lnTo>
                      <a:pt x="8228" y="9914"/>
                    </a:lnTo>
                    <a:lnTo>
                      <a:pt x="7200" y="10268"/>
                    </a:lnTo>
                    <a:lnTo>
                      <a:pt x="6685" y="10268"/>
                    </a:lnTo>
                    <a:lnTo>
                      <a:pt x="6171" y="9914"/>
                    </a:lnTo>
                    <a:lnTo>
                      <a:pt x="5142" y="9560"/>
                    </a:lnTo>
                    <a:lnTo>
                      <a:pt x="3600" y="849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1423665" y="410135"/>
                <a:ext cx="98388" cy="1401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8258" y="0"/>
                    </a:lnTo>
                    <a:lnTo>
                      <a:pt x="6988" y="407"/>
                    </a:lnTo>
                    <a:lnTo>
                      <a:pt x="6352" y="815"/>
                    </a:lnTo>
                    <a:lnTo>
                      <a:pt x="6352" y="407"/>
                    </a:lnTo>
                    <a:lnTo>
                      <a:pt x="5082" y="407"/>
                    </a:lnTo>
                    <a:lnTo>
                      <a:pt x="4447" y="815"/>
                    </a:lnTo>
                    <a:lnTo>
                      <a:pt x="1905" y="4075"/>
                    </a:lnTo>
                    <a:lnTo>
                      <a:pt x="1270" y="4483"/>
                    </a:lnTo>
                    <a:lnTo>
                      <a:pt x="0" y="6113"/>
                    </a:lnTo>
                    <a:lnTo>
                      <a:pt x="635" y="6520"/>
                    </a:lnTo>
                    <a:lnTo>
                      <a:pt x="1270" y="7335"/>
                    </a:lnTo>
                    <a:lnTo>
                      <a:pt x="1270" y="8558"/>
                    </a:lnTo>
                    <a:lnTo>
                      <a:pt x="635" y="9373"/>
                    </a:lnTo>
                    <a:lnTo>
                      <a:pt x="635" y="12226"/>
                    </a:lnTo>
                    <a:lnTo>
                      <a:pt x="1270" y="13449"/>
                    </a:lnTo>
                    <a:lnTo>
                      <a:pt x="1905" y="15079"/>
                    </a:lnTo>
                    <a:lnTo>
                      <a:pt x="2541" y="21192"/>
                    </a:lnTo>
                    <a:lnTo>
                      <a:pt x="3176" y="21599"/>
                    </a:lnTo>
                    <a:lnTo>
                      <a:pt x="5717" y="21599"/>
                    </a:lnTo>
                    <a:lnTo>
                      <a:pt x="6352" y="21192"/>
                    </a:lnTo>
                    <a:lnTo>
                      <a:pt x="7623" y="20784"/>
                    </a:lnTo>
                    <a:lnTo>
                      <a:pt x="7623" y="19969"/>
                    </a:lnTo>
                    <a:lnTo>
                      <a:pt x="8258" y="18339"/>
                    </a:lnTo>
                    <a:lnTo>
                      <a:pt x="7623" y="17932"/>
                    </a:lnTo>
                    <a:lnTo>
                      <a:pt x="7623" y="16709"/>
                    </a:lnTo>
                    <a:lnTo>
                      <a:pt x="6988" y="15894"/>
                    </a:lnTo>
                    <a:lnTo>
                      <a:pt x="6988" y="15486"/>
                    </a:lnTo>
                    <a:lnTo>
                      <a:pt x="7623" y="14671"/>
                    </a:lnTo>
                    <a:lnTo>
                      <a:pt x="8258" y="14264"/>
                    </a:lnTo>
                    <a:lnTo>
                      <a:pt x="9529" y="13856"/>
                    </a:lnTo>
                    <a:lnTo>
                      <a:pt x="12070" y="13856"/>
                    </a:lnTo>
                    <a:lnTo>
                      <a:pt x="12705" y="13449"/>
                    </a:lnTo>
                    <a:lnTo>
                      <a:pt x="13976" y="13449"/>
                    </a:lnTo>
                    <a:lnTo>
                      <a:pt x="16517" y="11818"/>
                    </a:lnTo>
                    <a:lnTo>
                      <a:pt x="17152" y="10596"/>
                    </a:lnTo>
                    <a:lnTo>
                      <a:pt x="17152" y="10188"/>
                    </a:lnTo>
                    <a:lnTo>
                      <a:pt x="17788" y="9781"/>
                    </a:lnTo>
                    <a:lnTo>
                      <a:pt x="19058" y="8558"/>
                    </a:lnTo>
                    <a:lnTo>
                      <a:pt x="19694" y="7743"/>
                    </a:lnTo>
                    <a:lnTo>
                      <a:pt x="19694" y="6113"/>
                    </a:lnTo>
                    <a:lnTo>
                      <a:pt x="20329" y="4890"/>
                    </a:lnTo>
                    <a:lnTo>
                      <a:pt x="20329" y="4483"/>
                    </a:lnTo>
                    <a:lnTo>
                      <a:pt x="21599" y="3667"/>
                    </a:lnTo>
                    <a:lnTo>
                      <a:pt x="21599" y="2445"/>
                    </a:lnTo>
                    <a:lnTo>
                      <a:pt x="20964" y="2037"/>
                    </a:lnTo>
                    <a:lnTo>
                      <a:pt x="19694" y="1630"/>
                    </a:lnTo>
                    <a:lnTo>
                      <a:pt x="13976" y="1630"/>
                    </a:lnTo>
                    <a:lnTo>
                      <a:pt x="11435" y="815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42892" y="373252"/>
                <a:ext cx="150517" cy="15343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30" y="14896"/>
                    </a:moveTo>
                    <a:lnTo>
                      <a:pt x="415" y="14896"/>
                    </a:lnTo>
                    <a:lnTo>
                      <a:pt x="0" y="15268"/>
                    </a:lnTo>
                    <a:lnTo>
                      <a:pt x="0" y="16758"/>
                    </a:lnTo>
                    <a:lnTo>
                      <a:pt x="830" y="17131"/>
                    </a:lnTo>
                    <a:lnTo>
                      <a:pt x="1246" y="17503"/>
                    </a:lnTo>
                    <a:lnTo>
                      <a:pt x="1661" y="17503"/>
                    </a:lnTo>
                    <a:lnTo>
                      <a:pt x="2076" y="17875"/>
                    </a:lnTo>
                    <a:lnTo>
                      <a:pt x="2907" y="19365"/>
                    </a:lnTo>
                    <a:lnTo>
                      <a:pt x="2907" y="20482"/>
                    </a:lnTo>
                    <a:lnTo>
                      <a:pt x="3323" y="20482"/>
                    </a:lnTo>
                    <a:lnTo>
                      <a:pt x="4153" y="21227"/>
                    </a:lnTo>
                    <a:lnTo>
                      <a:pt x="4984" y="21599"/>
                    </a:lnTo>
                    <a:lnTo>
                      <a:pt x="5815" y="21599"/>
                    </a:lnTo>
                    <a:lnTo>
                      <a:pt x="7061" y="20482"/>
                    </a:lnTo>
                    <a:lnTo>
                      <a:pt x="7061" y="20110"/>
                    </a:lnTo>
                    <a:lnTo>
                      <a:pt x="7476" y="19737"/>
                    </a:lnTo>
                    <a:lnTo>
                      <a:pt x="7892" y="19737"/>
                    </a:lnTo>
                    <a:lnTo>
                      <a:pt x="8723" y="19365"/>
                    </a:lnTo>
                    <a:lnTo>
                      <a:pt x="9553" y="19737"/>
                    </a:lnTo>
                    <a:lnTo>
                      <a:pt x="10384" y="19737"/>
                    </a:lnTo>
                    <a:lnTo>
                      <a:pt x="11215" y="18993"/>
                    </a:lnTo>
                    <a:lnTo>
                      <a:pt x="11215" y="18248"/>
                    </a:lnTo>
                    <a:lnTo>
                      <a:pt x="11630" y="17131"/>
                    </a:lnTo>
                    <a:lnTo>
                      <a:pt x="11630" y="16386"/>
                    </a:lnTo>
                    <a:lnTo>
                      <a:pt x="12461" y="13779"/>
                    </a:lnTo>
                    <a:lnTo>
                      <a:pt x="14123" y="11172"/>
                    </a:lnTo>
                    <a:lnTo>
                      <a:pt x="17030" y="8937"/>
                    </a:lnTo>
                    <a:lnTo>
                      <a:pt x="21600" y="7448"/>
                    </a:lnTo>
                    <a:lnTo>
                      <a:pt x="21600" y="5958"/>
                    </a:lnTo>
                    <a:lnTo>
                      <a:pt x="21184" y="5586"/>
                    </a:lnTo>
                    <a:lnTo>
                      <a:pt x="19523" y="4841"/>
                    </a:lnTo>
                    <a:lnTo>
                      <a:pt x="18276" y="3724"/>
                    </a:lnTo>
                    <a:lnTo>
                      <a:pt x="18276" y="3351"/>
                    </a:lnTo>
                    <a:lnTo>
                      <a:pt x="17446" y="2606"/>
                    </a:lnTo>
                    <a:lnTo>
                      <a:pt x="16200" y="2606"/>
                    </a:lnTo>
                    <a:lnTo>
                      <a:pt x="14953" y="3724"/>
                    </a:lnTo>
                    <a:lnTo>
                      <a:pt x="14538" y="3724"/>
                    </a:lnTo>
                    <a:lnTo>
                      <a:pt x="14538" y="4096"/>
                    </a:lnTo>
                    <a:lnTo>
                      <a:pt x="14123" y="4096"/>
                    </a:lnTo>
                    <a:lnTo>
                      <a:pt x="13707" y="3724"/>
                    </a:lnTo>
                    <a:lnTo>
                      <a:pt x="13707" y="2979"/>
                    </a:lnTo>
                    <a:lnTo>
                      <a:pt x="12046" y="1489"/>
                    </a:lnTo>
                    <a:lnTo>
                      <a:pt x="10800" y="1489"/>
                    </a:lnTo>
                    <a:lnTo>
                      <a:pt x="10384" y="2234"/>
                    </a:lnTo>
                    <a:lnTo>
                      <a:pt x="8723" y="1862"/>
                    </a:lnTo>
                    <a:lnTo>
                      <a:pt x="9138" y="1489"/>
                    </a:lnTo>
                    <a:lnTo>
                      <a:pt x="9138" y="1117"/>
                    </a:lnTo>
                    <a:lnTo>
                      <a:pt x="9553" y="744"/>
                    </a:lnTo>
                    <a:lnTo>
                      <a:pt x="9553" y="0"/>
                    </a:lnTo>
                    <a:lnTo>
                      <a:pt x="8307" y="0"/>
                    </a:lnTo>
                    <a:lnTo>
                      <a:pt x="7061" y="372"/>
                    </a:lnTo>
                    <a:lnTo>
                      <a:pt x="6230" y="744"/>
                    </a:lnTo>
                    <a:lnTo>
                      <a:pt x="5399" y="1489"/>
                    </a:lnTo>
                    <a:lnTo>
                      <a:pt x="5399" y="1862"/>
                    </a:lnTo>
                    <a:lnTo>
                      <a:pt x="3738" y="1862"/>
                    </a:lnTo>
                    <a:lnTo>
                      <a:pt x="3323" y="2234"/>
                    </a:lnTo>
                    <a:lnTo>
                      <a:pt x="3323" y="2606"/>
                    </a:lnTo>
                    <a:lnTo>
                      <a:pt x="2907" y="3351"/>
                    </a:lnTo>
                    <a:lnTo>
                      <a:pt x="2907" y="4468"/>
                    </a:lnTo>
                    <a:lnTo>
                      <a:pt x="3323" y="4841"/>
                    </a:lnTo>
                    <a:lnTo>
                      <a:pt x="3323" y="5213"/>
                    </a:lnTo>
                    <a:lnTo>
                      <a:pt x="3738" y="5586"/>
                    </a:lnTo>
                    <a:lnTo>
                      <a:pt x="3738" y="6703"/>
                    </a:lnTo>
                    <a:lnTo>
                      <a:pt x="2492" y="8937"/>
                    </a:lnTo>
                    <a:lnTo>
                      <a:pt x="1661" y="10055"/>
                    </a:lnTo>
                    <a:lnTo>
                      <a:pt x="1246" y="11917"/>
                    </a:lnTo>
                    <a:lnTo>
                      <a:pt x="830" y="1489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923657" y="447018"/>
                <a:ext cx="337011" cy="24637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234" y="8593"/>
                    </a:moveTo>
                    <a:lnTo>
                      <a:pt x="2234" y="8825"/>
                    </a:lnTo>
                    <a:lnTo>
                      <a:pt x="3724" y="8825"/>
                    </a:lnTo>
                    <a:lnTo>
                      <a:pt x="3910" y="8593"/>
                    </a:lnTo>
                    <a:lnTo>
                      <a:pt x="4282" y="8593"/>
                    </a:lnTo>
                    <a:lnTo>
                      <a:pt x="4282" y="9290"/>
                    </a:lnTo>
                    <a:lnTo>
                      <a:pt x="4096" y="9754"/>
                    </a:lnTo>
                    <a:lnTo>
                      <a:pt x="3910" y="9987"/>
                    </a:lnTo>
                    <a:lnTo>
                      <a:pt x="3351" y="9987"/>
                    </a:lnTo>
                    <a:lnTo>
                      <a:pt x="2793" y="10219"/>
                    </a:lnTo>
                    <a:lnTo>
                      <a:pt x="2606" y="10219"/>
                    </a:lnTo>
                    <a:lnTo>
                      <a:pt x="2420" y="9987"/>
                    </a:lnTo>
                    <a:lnTo>
                      <a:pt x="1303" y="9987"/>
                    </a:lnTo>
                    <a:lnTo>
                      <a:pt x="931" y="10219"/>
                    </a:lnTo>
                    <a:lnTo>
                      <a:pt x="744" y="10451"/>
                    </a:lnTo>
                    <a:lnTo>
                      <a:pt x="744" y="11845"/>
                    </a:lnTo>
                    <a:lnTo>
                      <a:pt x="931" y="11845"/>
                    </a:lnTo>
                    <a:lnTo>
                      <a:pt x="1303" y="12077"/>
                    </a:lnTo>
                    <a:lnTo>
                      <a:pt x="1862" y="12077"/>
                    </a:lnTo>
                    <a:lnTo>
                      <a:pt x="2420" y="12309"/>
                    </a:lnTo>
                    <a:lnTo>
                      <a:pt x="3351" y="12309"/>
                    </a:lnTo>
                    <a:lnTo>
                      <a:pt x="3910" y="12077"/>
                    </a:lnTo>
                    <a:lnTo>
                      <a:pt x="6331" y="12077"/>
                    </a:lnTo>
                    <a:lnTo>
                      <a:pt x="7448" y="12309"/>
                    </a:lnTo>
                    <a:lnTo>
                      <a:pt x="8006" y="13006"/>
                    </a:lnTo>
                    <a:lnTo>
                      <a:pt x="8006" y="14400"/>
                    </a:lnTo>
                    <a:lnTo>
                      <a:pt x="7820" y="14864"/>
                    </a:lnTo>
                    <a:lnTo>
                      <a:pt x="7448" y="15329"/>
                    </a:lnTo>
                    <a:lnTo>
                      <a:pt x="7075" y="15329"/>
                    </a:lnTo>
                    <a:lnTo>
                      <a:pt x="6517" y="15096"/>
                    </a:lnTo>
                    <a:lnTo>
                      <a:pt x="6331" y="14864"/>
                    </a:lnTo>
                    <a:lnTo>
                      <a:pt x="5213" y="14864"/>
                    </a:lnTo>
                    <a:lnTo>
                      <a:pt x="4655" y="15096"/>
                    </a:lnTo>
                    <a:lnTo>
                      <a:pt x="3910" y="15329"/>
                    </a:lnTo>
                    <a:lnTo>
                      <a:pt x="3724" y="15329"/>
                    </a:lnTo>
                    <a:lnTo>
                      <a:pt x="3537" y="15096"/>
                    </a:lnTo>
                    <a:lnTo>
                      <a:pt x="2793" y="15096"/>
                    </a:lnTo>
                    <a:lnTo>
                      <a:pt x="2420" y="15329"/>
                    </a:lnTo>
                    <a:lnTo>
                      <a:pt x="2234" y="15561"/>
                    </a:lnTo>
                    <a:lnTo>
                      <a:pt x="1862" y="16490"/>
                    </a:lnTo>
                    <a:lnTo>
                      <a:pt x="1862" y="16722"/>
                    </a:lnTo>
                    <a:lnTo>
                      <a:pt x="2234" y="17187"/>
                    </a:lnTo>
                    <a:lnTo>
                      <a:pt x="2420" y="17651"/>
                    </a:lnTo>
                    <a:lnTo>
                      <a:pt x="2979" y="17883"/>
                    </a:lnTo>
                    <a:lnTo>
                      <a:pt x="3724" y="18348"/>
                    </a:lnTo>
                    <a:lnTo>
                      <a:pt x="4468" y="18580"/>
                    </a:lnTo>
                    <a:lnTo>
                      <a:pt x="4655" y="18812"/>
                    </a:lnTo>
                    <a:lnTo>
                      <a:pt x="4841" y="18812"/>
                    </a:lnTo>
                    <a:lnTo>
                      <a:pt x="5399" y="19277"/>
                    </a:lnTo>
                    <a:lnTo>
                      <a:pt x="5772" y="19509"/>
                    </a:lnTo>
                    <a:lnTo>
                      <a:pt x="6144" y="20206"/>
                    </a:lnTo>
                    <a:lnTo>
                      <a:pt x="6331" y="20670"/>
                    </a:lnTo>
                    <a:lnTo>
                      <a:pt x="6517" y="21600"/>
                    </a:lnTo>
                    <a:lnTo>
                      <a:pt x="7075" y="21367"/>
                    </a:lnTo>
                    <a:lnTo>
                      <a:pt x="8379" y="21135"/>
                    </a:lnTo>
                    <a:lnTo>
                      <a:pt x="10241" y="20670"/>
                    </a:lnTo>
                    <a:lnTo>
                      <a:pt x="12103" y="19741"/>
                    </a:lnTo>
                    <a:lnTo>
                      <a:pt x="13593" y="18812"/>
                    </a:lnTo>
                    <a:lnTo>
                      <a:pt x="15268" y="18812"/>
                    </a:lnTo>
                    <a:lnTo>
                      <a:pt x="15827" y="19045"/>
                    </a:lnTo>
                    <a:lnTo>
                      <a:pt x="16572" y="19974"/>
                    </a:lnTo>
                    <a:lnTo>
                      <a:pt x="16944" y="19974"/>
                    </a:lnTo>
                    <a:lnTo>
                      <a:pt x="17317" y="19509"/>
                    </a:lnTo>
                    <a:lnTo>
                      <a:pt x="17503" y="19509"/>
                    </a:lnTo>
                    <a:lnTo>
                      <a:pt x="17875" y="19974"/>
                    </a:lnTo>
                    <a:lnTo>
                      <a:pt x="18062" y="19974"/>
                    </a:lnTo>
                    <a:lnTo>
                      <a:pt x="18806" y="19509"/>
                    </a:lnTo>
                    <a:lnTo>
                      <a:pt x="19365" y="19045"/>
                    </a:lnTo>
                    <a:lnTo>
                      <a:pt x="19551" y="18812"/>
                    </a:lnTo>
                    <a:lnTo>
                      <a:pt x="19551" y="18116"/>
                    </a:lnTo>
                    <a:lnTo>
                      <a:pt x="19365" y="17883"/>
                    </a:lnTo>
                    <a:lnTo>
                      <a:pt x="18434" y="17883"/>
                    </a:lnTo>
                    <a:lnTo>
                      <a:pt x="18434" y="17651"/>
                    </a:lnTo>
                    <a:lnTo>
                      <a:pt x="18248" y="17651"/>
                    </a:lnTo>
                    <a:lnTo>
                      <a:pt x="18062" y="17419"/>
                    </a:lnTo>
                    <a:lnTo>
                      <a:pt x="18062" y="17187"/>
                    </a:lnTo>
                    <a:lnTo>
                      <a:pt x="18248" y="16954"/>
                    </a:lnTo>
                    <a:lnTo>
                      <a:pt x="18620" y="16722"/>
                    </a:lnTo>
                    <a:lnTo>
                      <a:pt x="18993" y="16722"/>
                    </a:lnTo>
                    <a:lnTo>
                      <a:pt x="19365" y="16490"/>
                    </a:lnTo>
                    <a:lnTo>
                      <a:pt x="19737" y="16490"/>
                    </a:lnTo>
                    <a:lnTo>
                      <a:pt x="20296" y="16258"/>
                    </a:lnTo>
                    <a:lnTo>
                      <a:pt x="20668" y="16490"/>
                    </a:lnTo>
                    <a:lnTo>
                      <a:pt x="21227" y="16490"/>
                    </a:lnTo>
                    <a:lnTo>
                      <a:pt x="21600" y="16025"/>
                    </a:lnTo>
                    <a:lnTo>
                      <a:pt x="21600" y="15329"/>
                    </a:lnTo>
                    <a:lnTo>
                      <a:pt x="21413" y="14864"/>
                    </a:lnTo>
                    <a:lnTo>
                      <a:pt x="21041" y="14632"/>
                    </a:lnTo>
                    <a:lnTo>
                      <a:pt x="20482" y="14400"/>
                    </a:lnTo>
                    <a:lnTo>
                      <a:pt x="20110" y="14167"/>
                    </a:lnTo>
                    <a:lnTo>
                      <a:pt x="19551" y="13703"/>
                    </a:lnTo>
                    <a:lnTo>
                      <a:pt x="18806" y="13470"/>
                    </a:lnTo>
                    <a:lnTo>
                      <a:pt x="17317" y="13238"/>
                    </a:lnTo>
                    <a:lnTo>
                      <a:pt x="16572" y="11380"/>
                    </a:lnTo>
                    <a:lnTo>
                      <a:pt x="16200" y="9058"/>
                    </a:lnTo>
                    <a:lnTo>
                      <a:pt x="16200" y="6038"/>
                    </a:lnTo>
                    <a:lnTo>
                      <a:pt x="16013" y="5574"/>
                    </a:lnTo>
                    <a:lnTo>
                      <a:pt x="15827" y="4412"/>
                    </a:lnTo>
                    <a:lnTo>
                      <a:pt x="15455" y="3251"/>
                    </a:lnTo>
                    <a:lnTo>
                      <a:pt x="14896" y="2322"/>
                    </a:lnTo>
                    <a:lnTo>
                      <a:pt x="13965" y="2090"/>
                    </a:lnTo>
                    <a:lnTo>
                      <a:pt x="13779" y="2322"/>
                    </a:lnTo>
                    <a:lnTo>
                      <a:pt x="13593" y="2787"/>
                    </a:lnTo>
                    <a:lnTo>
                      <a:pt x="13220" y="3251"/>
                    </a:lnTo>
                    <a:lnTo>
                      <a:pt x="13034" y="3716"/>
                    </a:lnTo>
                    <a:lnTo>
                      <a:pt x="13034" y="4877"/>
                    </a:lnTo>
                    <a:lnTo>
                      <a:pt x="11731" y="2787"/>
                    </a:lnTo>
                    <a:lnTo>
                      <a:pt x="11731" y="2554"/>
                    </a:lnTo>
                    <a:lnTo>
                      <a:pt x="11544" y="2554"/>
                    </a:lnTo>
                    <a:lnTo>
                      <a:pt x="10986" y="1858"/>
                    </a:lnTo>
                    <a:lnTo>
                      <a:pt x="10800" y="2090"/>
                    </a:lnTo>
                    <a:lnTo>
                      <a:pt x="10427" y="2322"/>
                    </a:lnTo>
                    <a:lnTo>
                      <a:pt x="10055" y="3251"/>
                    </a:lnTo>
                    <a:lnTo>
                      <a:pt x="9682" y="3716"/>
                    </a:lnTo>
                    <a:lnTo>
                      <a:pt x="9310" y="3483"/>
                    </a:lnTo>
                    <a:lnTo>
                      <a:pt x="9124" y="3019"/>
                    </a:lnTo>
                    <a:lnTo>
                      <a:pt x="8937" y="2322"/>
                    </a:lnTo>
                    <a:lnTo>
                      <a:pt x="8751" y="1858"/>
                    </a:lnTo>
                    <a:lnTo>
                      <a:pt x="8379" y="1393"/>
                    </a:lnTo>
                    <a:lnTo>
                      <a:pt x="8193" y="929"/>
                    </a:lnTo>
                    <a:lnTo>
                      <a:pt x="8006" y="696"/>
                    </a:lnTo>
                    <a:lnTo>
                      <a:pt x="7820" y="696"/>
                    </a:lnTo>
                    <a:lnTo>
                      <a:pt x="7448" y="1161"/>
                    </a:lnTo>
                    <a:lnTo>
                      <a:pt x="7448" y="3251"/>
                    </a:lnTo>
                    <a:lnTo>
                      <a:pt x="7262" y="3716"/>
                    </a:lnTo>
                    <a:lnTo>
                      <a:pt x="7075" y="3948"/>
                    </a:lnTo>
                    <a:lnTo>
                      <a:pt x="6517" y="3948"/>
                    </a:lnTo>
                    <a:lnTo>
                      <a:pt x="6144" y="3716"/>
                    </a:lnTo>
                    <a:lnTo>
                      <a:pt x="5772" y="2787"/>
                    </a:lnTo>
                    <a:lnTo>
                      <a:pt x="5772" y="1625"/>
                    </a:lnTo>
                    <a:lnTo>
                      <a:pt x="5958" y="1161"/>
                    </a:lnTo>
                    <a:lnTo>
                      <a:pt x="5958" y="464"/>
                    </a:lnTo>
                    <a:lnTo>
                      <a:pt x="5586" y="0"/>
                    </a:lnTo>
                    <a:lnTo>
                      <a:pt x="5027" y="0"/>
                    </a:lnTo>
                    <a:lnTo>
                      <a:pt x="4655" y="232"/>
                    </a:lnTo>
                    <a:lnTo>
                      <a:pt x="3724" y="929"/>
                    </a:lnTo>
                    <a:lnTo>
                      <a:pt x="2420" y="1858"/>
                    </a:lnTo>
                    <a:lnTo>
                      <a:pt x="1303" y="2787"/>
                    </a:lnTo>
                    <a:lnTo>
                      <a:pt x="744" y="4180"/>
                    </a:lnTo>
                    <a:lnTo>
                      <a:pt x="744" y="5109"/>
                    </a:lnTo>
                    <a:lnTo>
                      <a:pt x="558" y="5574"/>
                    </a:lnTo>
                    <a:lnTo>
                      <a:pt x="558" y="6038"/>
                    </a:lnTo>
                    <a:lnTo>
                      <a:pt x="186" y="6503"/>
                    </a:lnTo>
                    <a:lnTo>
                      <a:pt x="186" y="6735"/>
                    </a:lnTo>
                    <a:lnTo>
                      <a:pt x="0" y="6967"/>
                    </a:lnTo>
                    <a:lnTo>
                      <a:pt x="0" y="7896"/>
                    </a:lnTo>
                    <a:lnTo>
                      <a:pt x="186" y="8129"/>
                    </a:lnTo>
                    <a:lnTo>
                      <a:pt x="931" y="8593"/>
                    </a:lnTo>
                    <a:lnTo>
                      <a:pt x="2234" y="859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935405" y="164496"/>
                <a:ext cx="171810" cy="11876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983" y="4799"/>
                    </a:moveTo>
                    <a:lnTo>
                      <a:pt x="10616" y="5279"/>
                    </a:lnTo>
                    <a:lnTo>
                      <a:pt x="9518" y="7199"/>
                    </a:lnTo>
                    <a:lnTo>
                      <a:pt x="8054" y="9599"/>
                    </a:lnTo>
                    <a:lnTo>
                      <a:pt x="6589" y="12479"/>
                    </a:lnTo>
                    <a:lnTo>
                      <a:pt x="4759" y="14399"/>
                    </a:lnTo>
                    <a:lnTo>
                      <a:pt x="3294" y="15839"/>
                    </a:lnTo>
                    <a:lnTo>
                      <a:pt x="2562" y="15839"/>
                    </a:lnTo>
                    <a:lnTo>
                      <a:pt x="2196" y="16319"/>
                    </a:lnTo>
                    <a:lnTo>
                      <a:pt x="366" y="16319"/>
                    </a:lnTo>
                    <a:lnTo>
                      <a:pt x="0" y="16799"/>
                    </a:lnTo>
                    <a:lnTo>
                      <a:pt x="0" y="17759"/>
                    </a:lnTo>
                    <a:lnTo>
                      <a:pt x="366" y="18239"/>
                    </a:lnTo>
                    <a:lnTo>
                      <a:pt x="1098" y="19680"/>
                    </a:lnTo>
                    <a:lnTo>
                      <a:pt x="3294" y="21119"/>
                    </a:lnTo>
                    <a:lnTo>
                      <a:pt x="5125" y="21600"/>
                    </a:lnTo>
                    <a:lnTo>
                      <a:pt x="7322" y="20159"/>
                    </a:lnTo>
                    <a:lnTo>
                      <a:pt x="7322" y="20640"/>
                    </a:lnTo>
                    <a:lnTo>
                      <a:pt x="7688" y="20640"/>
                    </a:lnTo>
                    <a:lnTo>
                      <a:pt x="8420" y="21600"/>
                    </a:lnTo>
                    <a:lnTo>
                      <a:pt x="9152" y="21600"/>
                    </a:lnTo>
                    <a:lnTo>
                      <a:pt x="10250" y="21119"/>
                    </a:lnTo>
                    <a:lnTo>
                      <a:pt x="10616" y="21119"/>
                    </a:lnTo>
                    <a:lnTo>
                      <a:pt x="10983" y="20640"/>
                    </a:lnTo>
                    <a:lnTo>
                      <a:pt x="11349" y="19680"/>
                    </a:lnTo>
                    <a:lnTo>
                      <a:pt x="12813" y="17759"/>
                    </a:lnTo>
                    <a:lnTo>
                      <a:pt x="13179" y="16319"/>
                    </a:lnTo>
                    <a:lnTo>
                      <a:pt x="13911" y="15359"/>
                    </a:lnTo>
                    <a:lnTo>
                      <a:pt x="14277" y="13919"/>
                    </a:lnTo>
                    <a:lnTo>
                      <a:pt x="14644" y="14399"/>
                    </a:lnTo>
                    <a:lnTo>
                      <a:pt x="16108" y="15359"/>
                    </a:lnTo>
                    <a:lnTo>
                      <a:pt x="16840" y="15359"/>
                    </a:lnTo>
                    <a:lnTo>
                      <a:pt x="17938" y="14879"/>
                    </a:lnTo>
                    <a:lnTo>
                      <a:pt x="18671" y="13439"/>
                    </a:lnTo>
                    <a:lnTo>
                      <a:pt x="19403" y="12479"/>
                    </a:lnTo>
                    <a:lnTo>
                      <a:pt x="19403" y="10559"/>
                    </a:lnTo>
                    <a:lnTo>
                      <a:pt x="18671" y="10079"/>
                    </a:lnTo>
                    <a:lnTo>
                      <a:pt x="19037" y="10079"/>
                    </a:lnTo>
                    <a:lnTo>
                      <a:pt x="19037" y="9599"/>
                    </a:lnTo>
                    <a:lnTo>
                      <a:pt x="19403" y="9119"/>
                    </a:lnTo>
                    <a:lnTo>
                      <a:pt x="20135" y="7199"/>
                    </a:lnTo>
                    <a:lnTo>
                      <a:pt x="20135" y="6719"/>
                    </a:lnTo>
                    <a:lnTo>
                      <a:pt x="19769" y="6239"/>
                    </a:lnTo>
                    <a:lnTo>
                      <a:pt x="19769" y="5279"/>
                    </a:lnTo>
                    <a:lnTo>
                      <a:pt x="20135" y="4799"/>
                    </a:lnTo>
                    <a:lnTo>
                      <a:pt x="20501" y="3839"/>
                    </a:lnTo>
                    <a:lnTo>
                      <a:pt x="20867" y="3359"/>
                    </a:lnTo>
                    <a:lnTo>
                      <a:pt x="21233" y="3359"/>
                    </a:lnTo>
                    <a:lnTo>
                      <a:pt x="21599" y="2879"/>
                    </a:lnTo>
                    <a:lnTo>
                      <a:pt x="21233" y="2879"/>
                    </a:lnTo>
                    <a:lnTo>
                      <a:pt x="19769" y="959"/>
                    </a:lnTo>
                    <a:lnTo>
                      <a:pt x="19037" y="479"/>
                    </a:lnTo>
                    <a:lnTo>
                      <a:pt x="18671" y="0"/>
                    </a:lnTo>
                    <a:lnTo>
                      <a:pt x="18305" y="0"/>
                    </a:lnTo>
                    <a:lnTo>
                      <a:pt x="15742" y="2879"/>
                    </a:lnTo>
                    <a:lnTo>
                      <a:pt x="13911" y="2879"/>
                    </a:lnTo>
                    <a:lnTo>
                      <a:pt x="11715" y="3839"/>
                    </a:lnTo>
                    <a:lnTo>
                      <a:pt x="10983" y="47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1098403" y="111385"/>
                <a:ext cx="31573" cy="368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709" y="1542"/>
                    </a:moveTo>
                    <a:lnTo>
                      <a:pt x="13745" y="1542"/>
                    </a:lnTo>
                    <a:lnTo>
                      <a:pt x="11781" y="0"/>
                    </a:lnTo>
                    <a:lnTo>
                      <a:pt x="5890" y="0"/>
                    </a:lnTo>
                    <a:lnTo>
                      <a:pt x="1963" y="3085"/>
                    </a:lnTo>
                    <a:lnTo>
                      <a:pt x="1963" y="6171"/>
                    </a:lnTo>
                    <a:lnTo>
                      <a:pt x="0" y="9257"/>
                    </a:lnTo>
                    <a:lnTo>
                      <a:pt x="1963" y="15428"/>
                    </a:lnTo>
                    <a:lnTo>
                      <a:pt x="5890" y="18514"/>
                    </a:lnTo>
                    <a:lnTo>
                      <a:pt x="9818" y="20057"/>
                    </a:lnTo>
                    <a:lnTo>
                      <a:pt x="13745" y="20057"/>
                    </a:lnTo>
                    <a:lnTo>
                      <a:pt x="15709" y="21600"/>
                    </a:lnTo>
                    <a:lnTo>
                      <a:pt x="19636" y="20057"/>
                    </a:lnTo>
                    <a:lnTo>
                      <a:pt x="21599" y="18514"/>
                    </a:lnTo>
                    <a:lnTo>
                      <a:pt x="21599" y="7714"/>
                    </a:lnTo>
                    <a:lnTo>
                      <a:pt x="19636" y="4628"/>
                    </a:lnTo>
                    <a:lnTo>
                      <a:pt x="15709" y="15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1135848" y="61225"/>
                <a:ext cx="99122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11" y="6171"/>
                    </a:moveTo>
                    <a:lnTo>
                      <a:pt x="3176" y="7199"/>
                    </a:lnTo>
                    <a:lnTo>
                      <a:pt x="2541" y="7199"/>
                    </a:lnTo>
                    <a:lnTo>
                      <a:pt x="635" y="10285"/>
                    </a:lnTo>
                    <a:lnTo>
                      <a:pt x="0" y="12342"/>
                    </a:lnTo>
                    <a:lnTo>
                      <a:pt x="0" y="13371"/>
                    </a:lnTo>
                    <a:lnTo>
                      <a:pt x="1270" y="17485"/>
                    </a:lnTo>
                    <a:lnTo>
                      <a:pt x="3176" y="18514"/>
                    </a:lnTo>
                    <a:lnTo>
                      <a:pt x="3811" y="18514"/>
                    </a:lnTo>
                    <a:lnTo>
                      <a:pt x="3811" y="17485"/>
                    </a:lnTo>
                    <a:lnTo>
                      <a:pt x="5717" y="14399"/>
                    </a:lnTo>
                    <a:lnTo>
                      <a:pt x="6988" y="13371"/>
                    </a:lnTo>
                    <a:lnTo>
                      <a:pt x="8258" y="14399"/>
                    </a:lnTo>
                    <a:lnTo>
                      <a:pt x="11435" y="19542"/>
                    </a:lnTo>
                    <a:lnTo>
                      <a:pt x="13341" y="21600"/>
                    </a:lnTo>
                    <a:lnTo>
                      <a:pt x="16517" y="20571"/>
                    </a:lnTo>
                    <a:lnTo>
                      <a:pt x="19694" y="16457"/>
                    </a:lnTo>
                    <a:lnTo>
                      <a:pt x="21599" y="13371"/>
                    </a:lnTo>
                    <a:lnTo>
                      <a:pt x="21599" y="11314"/>
                    </a:lnTo>
                    <a:lnTo>
                      <a:pt x="19694" y="8228"/>
                    </a:lnTo>
                    <a:lnTo>
                      <a:pt x="18423" y="7199"/>
                    </a:lnTo>
                    <a:lnTo>
                      <a:pt x="12705" y="1028"/>
                    </a:lnTo>
                    <a:lnTo>
                      <a:pt x="11435" y="1028"/>
                    </a:lnTo>
                    <a:lnTo>
                      <a:pt x="10164" y="0"/>
                    </a:lnTo>
                    <a:lnTo>
                      <a:pt x="8894" y="0"/>
                    </a:lnTo>
                    <a:lnTo>
                      <a:pt x="7623" y="1028"/>
                    </a:lnTo>
                    <a:lnTo>
                      <a:pt x="5717" y="3085"/>
                    </a:lnTo>
                    <a:lnTo>
                      <a:pt x="3811" y="61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1135848" y="132777"/>
                <a:ext cx="84438" cy="449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468" y="0"/>
                    </a:moveTo>
                    <a:lnTo>
                      <a:pt x="1489" y="5082"/>
                    </a:lnTo>
                    <a:lnTo>
                      <a:pt x="0" y="10164"/>
                    </a:lnTo>
                    <a:lnTo>
                      <a:pt x="0" y="16517"/>
                    </a:lnTo>
                    <a:lnTo>
                      <a:pt x="2234" y="21600"/>
                    </a:lnTo>
                    <a:lnTo>
                      <a:pt x="8937" y="21600"/>
                    </a:lnTo>
                    <a:lnTo>
                      <a:pt x="11917" y="20329"/>
                    </a:lnTo>
                    <a:lnTo>
                      <a:pt x="12662" y="19058"/>
                    </a:lnTo>
                    <a:lnTo>
                      <a:pt x="14151" y="17788"/>
                    </a:lnTo>
                    <a:lnTo>
                      <a:pt x="17875" y="11435"/>
                    </a:lnTo>
                    <a:lnTo>
                      <a:pt x="20110" y="11435"/>
                    </a:lnTo>
                    <a:lnTo>
                      <a:pt x="21600" y="8894"/>
                    </a:lnTo>
                    <a:lnTo>
                      <a:pt x="21600" y="7623"/>
                    </a:lnTo>
                    <a:lnTo>
                      <a:pt x="20855" y="5082"/>
                    </a:lnTo>
                    <a:lnTo>
                      <a:pt x="20110" y="3811"/>
                    </a:lnTo>
                    <a:lnTo>
                      <a:pt x="17875" y="2541"/>
                    </a:lnTo>
                    <a:lnTo>
                      <a:pt x="11917" y="1270"/>
                    </a:lnTo>
                    <a:lnTo>
                      <a:pt x="6703" y="0"/>
                    </a:lnTo>
                    <a:lnTo>
                      <a:pt x="4468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1028651" y="272931"/>
                <a:ext cx="28636" cy="368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279" y="0"/>
                    </a:moveTo>
                    <a:lnTo>
                      <a:pt x="15120" y="0"/>
                    </a:lnTo>
                    <a:lnTo>
                      <a:pt x="12960" y="1542"/>
                    </a:lnTo>
                    <a:lnTo>
                      <a:pt x="10800" y="4628"/>
                    </a:lnTo>
                    <a:lnTo>
                      <a:pt x="2160" y="10800"/>
                    </a:lnTo>
                    <a:lnTo>
                      <a:pt x="0" y="13885"/>
                    </a:lnTo>
                    <a:lnTo>
                      <a:pt x="0" y="18514"/>
                    </a:lnTo>
                    <a:lnTo>
                      <a:pt x="2160" y="21600"/>
                    </a:lnTo>
                    <a:lnTo>
                      <a:pt x="10800" y="21600"/>
                    </a:lnTo>
                    <a:lnTo>
                      <a:pt x="15120" y="20057"/>
                    </a:lnTo>
                    <a:lnTo>
                      <a:pt x="17279" y="16971"/>
                    </a:lnTo>
                    <a:lnTo>
                      <a:pt x="19439" y="12342"/>
                    </a:lnTo>
                    <a:lnTo>
                      <a:pt x="21599" y="10800"/>
                    </a:lnTo>
                    <a:lnTo>
                      <a:pt x="21599" y="1542"/>
                    </a:lnTo>
                    <a:lnTo>
                      <a:pt x="19439" y="0"/>
                    </a:lnTo>
                    <a:lnTo>
                      <a:pt x="1727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1025714" y="298749"/>
                <a:ext cx="165202" cy="11950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684" y="4800"/>
                    </a:moveTo>
                    <a:lnTo>
                      <a:pt x="5305" y="4800"/>
                    </a:lnTo>
                    <a:lnTo>
                      <a:pt x="4926" y="4319"/>
                    </a:lnTo>
                    <a:lnTo>
                      <a:pt x="3031" y="4319"/>
                    </a:lnTo>
                    <a:lnTo>
                      <a:pt x="2273" y="5279"/>
                    </a:lnTo>
                    <a:lnTo>
                      <a:pt x="1894" y="6720"/>
                    </a:lnTo>
                    <a:lnTo>
                      <a:pt x="1894" y="8160"/>
                    </a:lnTo>
                    <a:lnTo>
                      <a:pt x="1515" y="8160"/>
                    </a:lnTo>
                    <a:lnTo>
                      <a:pt x="1515" y="11040"/>
                    </a:lnTo>
                    <a:lnTo>
                      <a:pt x="0" y="12960"/>
                    </a:lnTo>
                    <a:lnTo>
                      <a:pt x="0" y="14400"/>
                    </a:lnTo>
                    <a:lnTo>
                      <a:pt x="757" y="14880"/>
                    </a:lnTo>
                    <a:lnTo>
                      <a:pt x="1515" y="15840"/>
                    </a:lnTo>
                    <a:lnTo>
                      <a:pt x="1515" y="16320"/>
                    </a:lnTo>
                    <a:lnTo>
                      <a:pt x="2273" y="17280"/>
                    </a:lnTo>
                    <a:lnTo>
                      <a:pt x="4547" y="17280"/>
                    </a:lnTo>
                    <a:lnTo>
                      <a:pt x="4926" y="16800"/>
                    </a:lnTo>
                    <a:lnTo>
                      <a:pt x="5684" y="16320"/>
                    </a:lnTo>
                    <a:lnTo>
                      <a:pt x="5684" y="15360"/>
                    </a:lnTo>
                    <a:lnTo>
                      <a:pt x="6063" y="14400"/>
                    </a:lnTo>
                    <a:lnTo>
                      <a:pt x="6063" y="15360"/>
                    </a:lnTo>
                    <a:lnTo>
                      <a:pt x="6821" y="16320"/>
                    </a:lnTo>
                    <a:lnTo>
                      <a:pt x="8715" y="16320"/>
                    </a:lnTo>
                    <a:lnTo>
                      <a:pt x="9094" y="15840"/>
                    </a:lnTo>
                    <a:lnTo>
                      <a:pt x="9473" y="15840"/>
                    </a:lnTo>
                    <a:lnTo>
                      <a:pt x="9852" y="15360"/>
                    </a:lnTo>
                    <a:lnTo>
                      <a:pt x="10989" y="15360"/>
                    </a:lnTo>
                    <a:lnTo>
                      <a:pt x="11368" y="15840"/>
                    </a:lnTo>
                    <a:lnTo>
                      <a:pt x="10989" y="16320"/>
                    </a:lnTo>
                    <a:lnTo>
                      <a:pt x="10610" y="17280"/>
                    </a:lnTo>
                    <a:lnTo>
                      <a:pt x="10231" y="17280"/>
                    </a:lnTo>
                    <a:lnTo>
                      <a:pt x="9852" y="17760"/>
                    </a:lnTo>
                    <a:lnTo>
                      <a:pt x="7578" y="18720"/>
                    </a:lnTo>
                    <a:lnTo>
                      <a:pt x="6442" y="19680"/>
                    </a:lnTo>
                    <a:lnTo>
                      <a:pt x="4926" y="20640"/>
                    </a:lnTo>
                    <a:lnTo>
                      <a:pt x="4926" y="21120"/>
                    </a:lnTo>
                    <a:lnTo>
                      <a:pt x="6063" y="21120"/>
                    </a:lnTo>
                    <a:lnTo>
                      <a:pt x="7199" y="21600"/>
                    </a:lnTo>
                    <a:lnTo>
                      <a:pt x="9852" y="21120"/>
                    </a:lnTo>
                    <a:lnTo>
                      <a:pt x="12126" y="19200"/>
                    </a:lnTo>
                    <a:lnTo>
                      <a:pt x="14021" y="18240"/>
                    </a:lnTo>
                    <a:lnTo>
                      <a:pt x="14021" y="17760"/>
                    </a:lnTo>
                    <a:lnTo>
                      <a:pt x="14778" y="16800"/>
                    </a:lnTo>
                    <a:lnTo>
                      <a:pt x="15157" y="16800"/>
                    </a:lnTo>
                    <a:lnTo>
                      <a:pt x="15915" y="17760"/>
                    </a:lnTo>
                    <a:lnTo>
                      <a:pt x="17052" y="17760"/>
                    </a:lnTo>
                    <a:lnTo>
                      <a:pt x="17431" y="16800"/>
                    </a:lnTo>
                    <a:lnTo>
                      <a:pt x="17431" y="17280"/>
                    </a:lnTo>
                    <a:lnTo>
                      <a:pt x="19705" y="17280"/>
                    </a:lnTo>
                    <a:lnTo>
                      <a:pt x="20463" y="16320"/>
                    </a:lnTo>
                    <a:lnTo>
                      <a:pt x="20842" y="15360"/>
                    </a:lnTo>
                    <a:lnTo>
                      <a:pt x="21221" y="13440"/>
                    </a:lnTo>
                    <a:lnTo>
                      <a:pt x="21600" y="11040"/>
                    </a:lnTo>
                    <a:lnTo>
                      <a:pt x="21600" y="9119"/>
                    </a:lnTo>
                    <a:lnTo>
                      <a:pt x="20463" y="8160"/>
                    </a:lnTo>
                    <a:lnTo>
                      <a:pt x="20084" y="8160"/>
                    </a:lnTo>
                    <a:lnTo>
                      <a:pt x="19705" y="8640"/>
                    </a:lnTo>
                    <a:lnTo>
                      <a:pt x="18947" y="9119"/>
                    </a:lnTo>
                    <a:lnTo>
                      <a:pt x="17810" y="9119"/>
                    </a:lnTo>
                    <a:lnTo>
                      <a:pt x="17431" y="8640"/>
                    </a:lnTo>
                    <a:lnTo>
                      <a:pt x="17052" y="7680"/>
                    </a:lnTo>
                    <a:lnTo>
                      <a:pt x="17052" y="7199"/>
                    </a:lnTo>
                    <a:lnTo>
                      <a:pt x="16673" y="6720"/>
                    </a:lnTo>
                    <a:lnTo>
                      <a:pt x="16294" y="5759"/>
                    </a:lnTo>
                    <a:lnTo>
                      <a:pt x="15915" y="3839"/>
                    </a:lnTo>
                    <a:lnTo>
                      <a:pt x="15915" y="3359"/>
                    </a:lnTo>
                    <a:lnTo>
                      <a:pt x="15536" y="2399"/>
                    </a:lnTo>
                    <a:lnTo>
                      <a:pt x="15536" y="0"/>
                    </a:lnTo>
                    <a:lnTo>
                      <a:pt x="15157" y="0"/>
                    </a:lnTo>
                    <a:lnTo>
                      <a:pt x="12884" y="1439"/>
                    </a:lnTo>
                    <a:lnTo>
                      <a:pt x="12126" y="3359"/>
                    </a:lnTo>
                    <a:lnTo>
                      <a:pt x="12505" y="4800"/>
                    </a:lnTo>
                    <a:lnTo>
                      <a:pt x="12126" y="5279"/>
                    </a:lnTo>
                    <a:lnTo>
                      <a:pt x="12126" y="5759"/>
                    </a:lnTo>
                    <a:lnTo>
                      <a:pt x="12505" y="6720"/>
                    </a:lnTo>
                    <a:lnTo>
                      <a:pt x="13263" y="7199"/>
                    </a:lnTo>
                    <a:lnTo>
                      <a:pt x="12884" y="7680"/>
                    </a:lnTo>
                    <a:lnTo>
                      <a:pt x="12505" y="8640"/>
                    </a:lnTo>
                    <a:lnTo>
                      <a:pt x="12126" y="9119"/>
                    </a:lnTo>
                    <a:lnTo>
                      <a:pt x="11368" y="11040"/>
                    </a:lnTo>
                    <a:lnTo>
                      <a:pt x="10989" y="11520"/>
                    </a:lnTo>
                    <a:lnTo>
                      <a:pt x="10610" y="11520"/>
                    </a:lnTo>
                    <a:lnTo>
                      <a:pt x="10610" y="11040"/>
                    </a:lnTo>
                    <a:lnTo>
                      <a:pt x="10231" y="10559"/>
                    </a:lnTo>
                    <a:lnTo>
                      <a:pt x="10231" y="8160"/>
                    </a:lnTo>
                    <a:lnTo>
                      <a:pt x="9473" y="6240"/>
                    </a:lnTo>
                    <a:lnTo>
                      <a:pt x="8715" y="5759"/>
                    </a:lnTo>
                    <a:lnTo>
                      <a:pt x="8336" y="5759"/>
                    </a:lnTo>
                    <a:lnTo>
                      <a:pt x="7578" y="6240"/>
                    </a:lnTo>
                    <a:lnTo>
                      <a:pt x="7199" y="6240"/>
                    </a:lnTo>
                    <a:lnTo>
                      <a:pt x="6821" y="6720"/>
                    </a:lnTo>
                    <a:lnTo>
                      <a:pt x="6442" y="6720"/>
                    </a:lnTo>
                    <a:lnTo>
                      <a:pt x="6063" y="6240"/>
                    </a:lnTo>
                    <a:lnTo>
                      <a:pt x="5684" y="48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1287099" y="126876"/>
                <a:ext cx="28636" cy="6343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3599"/>
                    </a:moveTo>
                    <a:lnTo>
                      <a:pt x="8639" y="2699"/>
                    </a:lnTo>
                    <a:lnTo>
                      <a:pt x="8639" y="1799"/>
                    </a:lnTo>
                    <a:lnTo>
                      <a:pt x="6480" y="899"/>
                    </a:lnTo>
                    <a:lnTo>
                      <a:pt x="6480" y="0"/>
                    </a:lnTo>
                    <a:lnTo>
                      <a:pt x="4320" y="0"/>
                    </a:lnTo>
                    <a:lnTo>
                      <a:pt x="2160" y="899"/>
                    </a:lnTo>
                    <a:lnTo>
                      <a:pt x="2160" y="5399"/>
                    </a:lnTo>
                    <a:lnTo>
                      <a:pt x="0" y="9899"/>
                    </a:lnTo>
                    <a:lnTo>
                      <a:pt x="2160" y="11699"/>
                    </a:lnTo>
                    <a:lnTo>
                      <a:pt x="2160" y="15299"/>
                    </a:lnTo>
                    <a:lnTo>
                      <a:pt x="4320" y="17099"/>
                    </a:lnTo>
                    <a:lnTo>
                      <a:pt x="12960" y="20699"/>
                    </a:lnTo>
                    <a:lnTo>
                      <a:pt x="19439" y="21600"/>
                    </a:lnTo>
                    <a:lnTo>
                      <a:pt x="19439" y="20699"/>
                    </a:lnTo>
                    <a:lnTo>
                      <a:pt x="21599" y="20699"/>
                    </a:lnTo>
                    <a:lnTo>
                      <a:pt x="21599" y="17099"/>
                    </a:lnTo>
                    <a:lnTo>
                      <a:pt x="10800" y="3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1214411" y="216870"/>
                <a:ext cx="107198" cy="11950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670" y="2399"/>
                    </a:moveTo>
                    <a:lnTo>
                      <a:pt x="4086" y="2399"/>
                    </a:lnTo>
                    <a:lnTo>
                      <a:pt x="2918" y="1439"/>
                    </a:lnTo>
                    <a:lnTo>
                      <a:pt x="583" y="1439"/>
                    </a:lnTo>
                    <a:lnTo>
                      <a:pt x="583" y="1919"/>
                    </a:lnTo>
                    <a:lnTo>
                      <a:pt x="0" y="2399"/>
                    </a:lnTo>
                    <a:lnTo>
                      <a:pt x="0" y="3359"/>
                    </a:lnTo>
                    <a:lnTo>
                      <a:pt x="583" y="5279"/>
                    </a:lnTo>
                    <a:lnTo>
                      <a:pt x="1167" y="5759"/>
                    </a:lnTo>
                    <a:lnTo>
                      <a:pt x="1751" y="6720"/>
                    </a:lnTo>
                    <a:lnTo>
                      <a:pt x="2335" y="8160"/>
                    </a:lnTo>
                    <a:lnTo>
                      <a:pt x="3502" y="9119"/>
                    </a:lnTo>
                    <a:lnTo>
                      <a:pt x="4670" y="12000"/>
                    </a:lnTo>
                    <a:lnTo>
                      <a:pt x="8172" y="12000"/>
                    </a:lnTo>
                    <a:lnTo>
                      <a:pt x="9340" y="12480"/>
                    </a:lnTo>
                    <a:lnTo>
                      <a:pt x="9924" y="12960"/>
                    </a:lnTo>
                    <a:lnTo>
                      <a:pt x="10508" y="13920"/>
                    </a:lnTo>
                    <a:lnTo>
                      <a:pt x="11091" y="15360"/>
                    </a:lnTo>
                    <a:lnTo>
                      <a:pt x="11091" y="16800"/>
                    </a:lnTo>
                    <a:lnTo>
                      <a:pt x="12259" y="19680"/>
                    </a:lnTo>
                    <a:lnTo>
                      <a:pt x="14010" y="20640"/>
                    </a:lnTo>
                    <a:lnTo>
                      <a:pt x="15178" y="21120"/>
                    </a:lnTo>
                    <a:lnTo>
                      <a:pt x="16929" y="21600"/>
                    </a:lnTo>
                    <a:lnTo>
                      <a:pt x="18681" y="21600"/>
                    </a:lnTo>
                    <a:lnTo>
                      <a:pt x="19848" y="20640"/>
                    </a:lnTo>
                    <a:lnTo>
                      <a:pt x="21016" y="20159"/>
                    </a:lnTo>
                    <a:lnTo>
                      <a:pt x="21600" y="20159"/>
                    </a:lnTo>
                    <a:lnTo>
                      <a:pt x="21600" y="19680"/>
                    </a:lnTo>
                    <a:lnTo>
                      <a:pt x="21016" y="20159"/>
                    </a:lnTo>
                    <a:lnTo>
                      <a:pt x="20432" y="20159"/>
                    </a:lnTo>
                    <a:lnTo>
                      <a:pt x="19848" y="20640"/>
                    </a:lnTo>
                    <a:lnTo>
                      <a:pt x="18681" y="20640"/>
                    </a:lnTo>
                    <a:lnTo>
                      <a:pt x="18681" y="17280"/>
                    </a:lnTo>
                    <a:lnTo>
                      <a:pt x="18097" y="13920"/>
                    </a:lnTo>
                    <a:lnTo>
                      <a:pt x="16345" y="10559"/>
                    </a:lnTo>
                    <a:lnTo>
                      <a:pt x="16929" y="10079"/>
                    </a:lnTo>
                    <a:lnTo>
                      <a:pt x="19264" y="6240"/>
                    </a:lnTo>
                    <a:lnTo>
                      <a:pt x="19848" y="3839"/>
                    </a:lnTo>
                    <a:lnTo>
                      <a:pt x="19264" y="1919"/>
                    </a:lnTo>
                    <a:lnTo>
                      <a:pt x="17513" y="959"/>
                    </a:lnTo>
                    <a:lnTo>
                      <a:pt x="16345" y="479"/>
                    </a:lnTo>
                    <a:lnTo>
                      <a:pt x="15762" y="479"/>
                    </a:lnTo>
                    <a:lnTo>
                      <a:pt x="14594" y="0"/>
                    </a:lnTo>
                    <a:lnTo>
                      <a:pt x="11091" y="0"/>
                    </a:lnTo>
                    <a:lnTo>
                      <a:pt x="10508" y="479"/>
                    </a:lnTo>
                    <a:lnTo>
                      <a:pt x="10508" y="1439"/>
                    </a:lnTo>
                    <a:lnTo>
                      <a:pt x="11091" y="3359"/>
                    </a:lnTo>
                    <a:lnTo>
                      <a:pt x="11675" y="5759"/>
                    </a:lnTo>
                    <a:lnTo>
                      <a:pt x="12843" y="7680"/>
                    </a:lnTo>
                    <a:lnTo>
                      <a:pt x="12843" y="9119"/>
                    </a:lnTo>
                    <a:lnTo>
                      <a:pt x="11091" y="9119"/>
                    </a:lnTo>
                    <a:lnTo>
                      <a:pt x="9340" y="7680"/>
                    </a:lnTo>
                    <a:lnTo>
                      <a:pt x="5837" y="5759"/>
                    </a:lnTo>
                    <a:lnTo>
                      <a:pt x="4670" y="4319"/>
                    </a:lnTo>
                    <a:lnTo>
                      <a:pt x="4670" y="23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1324545" y="293586"/>
                <a:ext cx="63878" cy="612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909" y="939"/>
                    </a:moveTo>
                    <a:lnTo>
                      <a:pt x="3927" y="0"/>
                    </a:lnTo>
                    <a:lnTo>
                      <a:pt x="1963" y="0"/>
                    </a:lnTo>
                    <a:lnTo>
                      <a:pt x="981" y="939"/>
                    </a:lnTo>
                    <a:lnTo>
                      <a:pt x="981" y="1878"/>
                    </a:lnTo>
                    <a:lnTo>
                      <a:pt x="2945" y="5634"/>
                    </a:lnTo>
                    <a:lnTo>
                      <a:pt x="2945" y="6573"/>
                    </a:lnTo>
                    <a:lnTo>
                      <a:pt x="1963" y="8452"/>
                    </a:lnTo>
                    <a:lnTo>
                      <a:pt x="1963" y="13147"/>
                    </a:lnTo>
                    <a:lnTo>
                      <a:pt x="981" y="15965"/>
                    </a:lnTo>
                    <a:lnTo>
                      <a:pt x="0" y="17843"/>
                    </a:lnTo>
                    <a:lnTo>
                      <a:pt x="7854" y="15965"/>
                    </a:lnTo>
                    <a:lnTo>
                      <a:pt x="11781" y="21600"/>
                    </a:lnTo>
                    <a:lnTo>
                      <a:pt x="11781" y="20660"/>
                    </a:lnTo>
                    <a:lnTo>
                      <a:pt x="13745" y="20660"/>
                    </a:lnTo>
                    <a:lnTo>
                      <a:pt x="17672" y="18782"/>
                    </a:lnTo>
                    <a:lnTo>
                      <a:pt x="19636" y="16904"/>
                    </a:lnTo>
                    <a:lnTo>
                      <a:pt x="20618" y="15026"/>
                    </a:lnTo>
                    <a:lnTo>
                      <a:pt x="20618" y="13147"/>
                    </a:lnTo>
                    <a:lnTo>
                      <a:pt x="21600" y="11269"/>
                    </a:lnTo>
                    <a:lnTo>
                      <a:pt x="19636" y="5634"/>
                    </a:lnTo>
                    <a:lnTo>
                      <a:pt x="18654" y="5634"/>
                    </a:lnTo>
                    <a:lnTo>
                      <a:pt x="17672" y="4695"/>
                    </a:lnTo>
                    <a:lnTo>
                      <a:pt x="16690" y="2817"/>
                    </a:lnTo>
                    <a:lnTo>
                      <a:pt x="14727" y="1878"/>
                    </a:lnTo>
                    <a:lnTo>
                      <a:pt x="12763" y="0"/>
                    </a:lnTo>
                    <a:lnTo>
                      <a:pt x="7854" y="0"/>
                    </a:lnTo>
                    <a:lnTo>
                      <a:pt x="4909" y="93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4" name="Google Shape;574;p34"/>
              <p:cNvSpPr/>
              <p:nvPr/>
            </p:nvSpPr>
            <p:spPr>
              <a:xfrm>
                <a:off x="1397233" y="269981"/>
                <a:ext cx="244499" cy="1298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42" y="440"/>
                    </a:moveTo>
                    <a:lnTo>
                      <a:pt x="1285" y="440"/>
                    </a:lnTo>
                    <a:lnTo>
                      <a:pt x="1028" y="0"/>
                    </a:lnTo>
                    <a:lnTo>
                      <a:pt x="257" y="0"/>
                    </a:lnTo>
                    <a:lnTo>
                      <a:pt x="0" y="440"/>
                    </a:lnTo>
                    <a:lnTo>
                      <a:pt x="0" y="2204"/>
                    </a:lnTo>
                    <a:lnTo>
                      <a:pt x="257" y="3526"/>
                    </a:lnTo>
                    <a:lnTo>
                      <a:pt x="514" y="5289"/>
                    </a:lnTo>
                    <a:lnTo>
                      <a:pt x="514" y="5730"/>
                    </a:lnTo>
                    <a:lnTo>
                      <a:pt x="771" y="6171"/>
                    </a:lnTo>
                    <a:lnTo>
                      <a:pt x="771" y="6612"/>
                    </a:lnTo>
                    <a:lnTo>
                      <a:pt x="1028" y="7053"/>
                    </a:lnTo>
                    <a:lnTo>
                      <a:pt x="2057" y="7053"/>
                    </a:lnTo>
                    <a:lnTo>
                      <a:pt x="2571" y="6612"/>
                    </a:lnTo>
                    <a:lnTo>
                      <a:pt x="3342" y="5730"/>
                    </a:lnTo>
                    <a:lnTo>
                      <a:pt x="3600" y="5730"/>
                    </a:lnTo>
                    <a:lnTo>
                      <a:pt x="3600" y="5289"/>
                    </a:lnTo>
                    <a:lnTo>
                      <a:pt x="4371" y="5289"/>
                    </a:lnTo>
                    <a:lnTo>
                      <a:pt x="4628" y="6171"/>
                    </a:lnTo>
                    <a:lnTo>
                      <a:pt x="4628" y="7053"/>
                    </a:lnTo>
                    <a:lnTo>
                      <a:pt x="4885" y="8375"/>
                    </a:lnTo>
                    <a:lnTo>
                      <a:pt x="4885" y="10579"/>
                    </a:lnTo>
                    <a:lnTo>
                      <a:pt x="5657" y="15869"/>
                    </a:lnTo>
                    <a:lnTo>
                      <a:pt x="5142" y="15869"/>
                    </a:lnTo>
                    <a:lnTo>
                      <a:pt x="4885" y="16310"/>
                    </a:lnTo>
                    <a:lnTo>
                      <a:pt x="4885" y="17632"/>
                    </a:lnTo>
                    <a:lnTo>
                      <a:pt x="5142" y="18514"/>
                    </a:lnTo>
                    <a:lnTo>
                      <a:pt x="5657" y="19395"/>
                    </a:lnTo>
                    <a:lnTo>
                      <a:pt x="6942" y="19395"/>
                    </a:lnTo>
                    <a:lnTo>
                      <a:pt x="7457" y="18514"/>
                    </a:lnTo>
                    <a:lnTo>
                      <a:pt x="8228" y="18514"/>
                    </a:lnTo>
                    <a:lnTo>
                      <a:pt x="8742" y="18955"/>
                    </a:lnTo>
                    <a:lnTo>
                      <a:pt x="9514" y="20277"/>
                    </a:lnTo>
                    <a:lnTo>
                      <a:pt x="10542" y="20718"/>
                    </a:lnTo>
                    <a:lnTo>
                      <a:pt x="12085" y="21600"/>
                    </a:lnTo>
                    <a:lnTo>
                      <a:pt x="13628" y="21159"/>
                    </a:lnTo>
                    <a:lnTo>
                      <a:pt x="15171" y="21159"/>
                    </a:lnTo>
                    <a:lnTo>
                      <a:pt x="15171" y="20277"/>
                    </a:lnTo>
                    <a:lnTo>
                      <a:pt x="15428" y="19836"/>
                    </a:lnTo>
                    <a:lnTo>
                      <a:pt x="15428" y="19395"/>
                    </a:lnTo>
                    <a:lnTo>
                      <a:pt x="15685" y="18955"/>
                    </a:lnTo>
                    <a:lnTo>
                      <a:pt x="16457" y="18955"/>
                    </a:lnTo>
                    <a:lnTo>
                      <a:pt x="17228" y="19395"/>
                    </a:lnTo>
                    <a:lnTo>
                      <a:pt x="17999" y="20277"/>
                    </a:lnTo>
                    <a:lnTo>
                      <a:pt x="19028" y="20277"/>
                    </a:lnTo>
                    <a:lnTo>
                      <a:pt x="19799" y="18955"/>
                    </a:lnTo>
                    <a:lnTo>
                      <a:pt x="19799" y="16751"/>
                    </a:lnTo>
                    <a:lnTo>
                      <a:pt x="20057" y="16751"/>
                    </a:lnTo>
                    <a:lnTo>
                      <a:pt x="20314" y="16310"/>
                    </a:lnTo>
                    <a:lnTo>
                      <a:pt x="20828" y="16310"/>
                    </a:lnTo>
                    <a:lnTo>
                      <a:pt x="21085" y="15869"/>
                    </a:lnTo>
                    <a:lnTo>
                      <a:pt x="21085" y="14546"/>
                    </a:lnTo>
                    <a:lnTo>
                      <a:pt x="21599" y="13665"/>
                    </a:lnTo>
                    <a:lnTo>
                      <a:pt x="21599" y="12783"/>
                    </a:lnTo>
                    <a:lnTo>
                      <a:pt x="21342" y="12342"/>
                    </a:lnTo>
                    <a:lnTo>
                      <a:pt x="20314" y="11461"/>
                    </a:lnTo>
                    <a:lnTo>
                      <a:pt x="18257" y="10579"/>
                    </a:lnTo>
                    <a:lnTo>
                      <a:pt x="17742" y="10579"/>
                    </a:lnTo>
                    <a:lnTo>
                      <a:pt x="16714" y="9697"/>
                    </a:lnTo>
                    <a:lnTo>
                      <a:pt x="14142" y="9697"/>
                    </a:lnTo>
                    <a:lnTo>
                      <a:pt x="14142" y="10138"/>
                    </a:lnTo>
                    <a:lnTo>
                      <a:pt x="13885" y="10138"/>
                    </a:lnTo>
                    <a:lnTo>
                      <a:pt x="13628" y="10579"/>
                    </a:lnTo>
                    <a:lnTo>
                      <a:pt x="12857" y="11020"/>
                    </a:lnTo>
                    <a:lnTo>
                      <a:pt x="12342" y="11020"/>
                    </a:lnTo>
                    <a:lnTo>
                      <a:pt x="11571" y="10579"/>
                    </a:lnTo>
                    <a:lnTo>
                      <a:pt x="10542" y="9697"/>
                    </a:lnTo>
                    <a:lnTo>
                      <a:pt x="7971" y="7053"/>
                    </a:lnTo>
                    <a:lnTo>
                      <a:pt x="7714" y="6612"/>
                    </a:lnTo>
                    <a:lnTo>
                      <a:pt x="7457" y="5730"/>
                    </a:lnTo>
                    <a:lnTo>
                      <a:pt x="7199" y="5289"/>
                    </a:lnTo>
                    <a:lnTo>
                      <a:pt x="6685" y="5289"/>
                    </a:lnTo>
                    <a:lnTo>
                      <a:pt x="6685" y="4848"/>
                    </a:lnTo>
                    <a:lnTo>
                      <a:pt x="6428" y="4848"/>
                    </a:lnTo>
                    <a:lnTo>
                      <a:pt x="6428" y="2204"/>
                    </a:lnTo>
                    <a:lnTo>
                      <a:pt x="6171" y="2204"/>
                    </a:lnTo>
                    <a:lnTo>
                      <a:pt x="5914" y="1763"/>
                    </a:lnTo>
                    <a:lnTo>
                      <a:pt x="5400" y="1763"/>
                    </a:lnTo>
                    <a:lnTo>
                      <a:pt x="4628" y="3085"/>
                    </a:lnTo>
                    <a:lnTo>
                      <a:pt x="3857" y="3085"/>
                    </a:lnTo>
                    <a:lnTo>
                      <a:pt x="3600" y="2644"/>
                    </a:lnTo>
                    <a:lnTo>
                      <a:pt x="3600" y="1322"/>
                    </a:lnTo>
                    <a:lnTo>
                      <a:pt x="3085" y="881"/>
                    </a:lnTo>
                    <a:lnTo>
                      <a:pt x="2828" y="440"/>
                    </a:lnTo>
                    <a:lnTo>
                      <a:pt x="1542" y="440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5" name="Google Shape;575;p34"/>
              <p:cNvSpPr/>
              <p:nvPr/>
            </p:nvSpPr>
            <p:spPr>
              <a:xfrm>
                <a:off x="1266541" y="-1"/>
                <a:ext cx="127756" cy="1349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363" y="9741"/>
                    </a:moveTo>
                    <a:lnTo>
                      <a:pt x="7363" y="9317"/>
                    </a:lnTo>
                    <a:lnTo>
                      <a:pt x="6872" y="8894"/>
                    </a:lnTo>
                    <a:lnTo>
                      <a:pt x="5890" y="7199"/>
                    </a:lnTo>
                    <a:lnTo>
                      <a:pt x="4909" y="6776"/>
                    </a:lnTo>
                    <a:lnTo>
                      <a:pt x="3436" y="6352"/>
                    </a:lnTo>
                    <a:lnTo>
                      <a:pt x="3436" y="5929"/>
                    </a:lnTo>
                    <a:lnTo>
                      <a:pt x="2945" y="5505"/>
                    </a:lnTo>
                    <a:lnTo>
                      <a:pt x="1963" y="5082"/>
                    </a:lnTo>
                    <a:lnTo>
                      <a:pt x="1472" y="4235"/>
                    </a:lnTo>
                    <a:lnTo>
                      <a:pt x="490" y="3388"/>
                    </a:lnTo>
                    <a:lnTo>
                      <a:pt x="490" y="2541"/>
                    </a:lnTo>
                    <a:lnTo>
                      <a:pt x="0" y="1694"/>
                    </a:lnTo>
                    <a:lnTo>
                      <a:pt x="1963" y="0"/>
                    </a:lnTo>
                    <a:lnTo>
                      <a:pt x="3927" y="0"/>
                    </a:lnTo>
                    <a:lnTo>
                      <a:pt x="6872" y="1270"/>
                    </a:lnTo>
                    <a:lnTo>
                      <a:pt x="7363" y="2117"/>
                    </a:lnTo>
                    <a:lnTo>
                      <a:pt x="7854" y="3388"/>
                    </a:lnTo>
                    <a:lnTo>
                      <a:pt x="7854" y="4235"/>
                    </a:lnTo>
                    <a:lnTo>
                      <a:pt x="8836" y="5082"/>
                    </a:lnTo>
                    <a:lnTo>
                      <a:pt x="9818" y="5505"/>
                    </a:lnTo>
                    <a:lnTo>
                      <a:pt x="10800" y="5505"/>
                    </a:lnTo>
                    <a:lnTo>
                      <a:pt x="10800" y="2964"/>
                    </a:lnTo>
                    <a:lnTo>
                      <a:pt x="11781" y="2117"/>
                    </a:lnTo>
                    <a:lnTo>
                      <a:pt x="12272" y="2117"/>
                    </a:lnTo>
                    <a:lnTo>
                      <a:pt x="13254" y="2541"/>
                    </a:lnTo>
                    <a:lnTo>
                      <a:pt x="14727" y="2964"/>
                    </a:lnTo>
                    <a:lnTo>
                      <a:pt x="14727" y="3388"/>
                    </a:lnTo>
                    <a:lnTo>
                      <a:pt x="14236" y="4235"/>
                    </a:lnTo>
                    <a:lnTo>
                      <a:pt x="14236" y="6352"/>
                    </a:lnTo>
                    <a:lnTo>
                      <a:pt x="14727" y="7199"/>
                    </a:lnTo>
                    <a:lnTo>
                      <a:pt x="14727" y="8470"/>
                    </a:lnTo>
                    <a:lnTo>
                      <a:pt x="16199" y="9741"/>
                    </a:lnTo>
                    <a:lnTo>
                      <a:pt x="16690" y="9741"/>
                    </a:lnTo>
                    <a:lnTo>
                      <a:pt x="17672" y="8894"/>
                    </a:lnTo>
                    <a:lnTo>
                      <a:pt x="18654" y="7199"/>
                    </a:lnTo>
                    <a:lnTo>
                      <a:pt x="18654" y="6776"/>
                    </a:lnTo>
                    <a:lnTo>
                      <a:pt x="20127" y="5505"/>
                    </a:lnTo>
                    <a:lnTo>
                      <a:pt x="20618" y="5505"/>
                    </a:lnTo>
                    <a:lnTo>
                      <a:pt x="21109" y="5929"/>
                    </a:lnTo>
                    <a:lnTo>
                      <a:pt x="21109" y="6776"/>
                    </a:lnTo>
                    <a:lnTo>
                      <a:pt x="21600" y="8047"/>
                    </a:lnTo>
                    <a:lnTo>
                      <a:pt x="21600" y="9741"/>
                    </a:lnTo>
                    <a:lnTo>
                      <a:pt x="21109" y="10164"/>
                    </a:lnTo>
                    <a:lnTo>
                      <a:pt x="20127" y="14399"/>
                    </a:lnTo>
                    <a:lnTo>
                      <a:pt x="20618" y="16941"/>
                    </a:lnTo>
                    <a:lnTo>
                      <a:pt x="21600" y="19058"/>
                    </a:lnTo>
                    <a:lnTo>
                      <a:pt x="21600" y="19482"/>
                    </a:lnTo>
                    <a:lnTo>
                      <a:pt x="21109" y="20329"/>
                    </a:lnTo>
                    <a:lnTo>
                      <a:pt x="20618" y="20752"/>
                    </a:lnTo>
                    <a:lnTo>
                      <a:pt x="20618" y="21176"/>
                    </a:lnTo>
                    <a:lnTo>
                      <a:pt x="20127" y="21600"/>
                    </a:lnTo>
                    <a:lnTo>
                      <a:pt x="19636" y="21600"/>
                    </a:lnTo>
                    <a:lnTo>
                      <a:pt x="19145" y="21176"/>
                    </a:lnTo>
                    <a:lnTo>
                      <a:pt x="19145" y="20329"/>
                    </a:lnTo>
                    <a:lnTo>
                      <a:pt x="18654" y="19482"/>
                    </a:lnTo>
                    <a:lnTo>
                      <a:pt x="18654" y="16941"/>
                    </a:lnTo>
                    <a:lnTo>
                      <a:pt x="17672" y="16094"/>
                    </a:lnTo>
                    <a:lnTo>
                      <a:pt x="16690" y="15670"/>
                    </a:lnTo>
                    <a:lnTo>
                      <a:pt x="16199" y="16517"/>
                    </a:lnTo>
                    <a:lnTo>
                      <a:pt x="15709" y="16094"/>
                    </a:lnTo>
                    <a:lnTo>
                      <a:pt x="12763" y="14823"/>
                    </a:lnTo>
                    <a:lnTo>
                      <a:pt x="11290" y="13976"/>
                    </a:lnTo>
                    <a:lnTo>
                      <a:pt x="10800" y="12705"/>
                    </a:lnTo>
                    <a:lnTo>
                      <a:pt x="7363" y="974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6" name="Google Shape;576;p34"/>
              <p:cNvSpPr/>
              <p:nvPr/>
            </p:nvSpPr>
            <p:spPr>
              <a:xfrm>
                <a:off x="1420728" y="58274"/>
                <a:ext cx="55068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094" y="0"/>
                    </a:moveTo>
                    <a:lnTo>
                      <a:pt x="6821" y="0"/>
                    </a:lnTo>
                    <a:lnTo>
                      <a:pt x="4547" y="799"/>
                    </a:lnTo>
                    <a:lnTo>
                      <a:pt x="2273" y="3999"/>
                    </a:lnTo>
                    <a:lnTo>
                      <a:pt x="1136" y="6400"/>
                    </a:lnTo>
                    <a:lnTo>
                      <a:pt x="1136" y="9599"/>
                    </a:lnTo>
                    <a:lnTo>
                      <a:pt x="0" y="19199"/>
                    </a:lnTo>
                    <a:lnTo>
                      <a:pt x="1136" y="19199"/>
                    </a:lnTo>
                    <a:lnTo>
                      <a:pt x="5684" y="20799"/>
                    </a:lnTo>
                    <a:lnTo>
                      <a:pt x="10231" y="21600"/>
                    </a:lnTo>
                    <a:lnTo>
                      <a:pt x="15915" y="21600"/>
                    </a:lnTo>
                    <a:lnTo>
                      <a:pt x="20463" y="20000"/>
                    </a:lnTo>
                    <a:lnTo>
                      <a:pt x="21599" y="15999"/>
                    </a:lnTo>
                    <a:lnTo>
                      <a:pt x="9094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1603551" y="71552"/>
                <a:ext cx="99122" cy="1932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352" y="295"/>
                    </a:moveTo>
                    <a:lnTo>
                      <a:pt x="5717" y="295"/>
                    </a:lnTo>
                    <a:lnTo>
                      <a:pt x="5717" y="0"/>
                    </a:lnTo>
                    <a:lnTo>
                      <a:pt x="3811" y="0"/>
                    </a:lnTo>
                    <a:lnTo>
                      <a:pt x="3176" y="295"/>
                    </a:lnTo>
                    <a:lnTo>
                      <a:pt x="3176" y="1183"/>
                    </a:lnTo>
                    <a:lnTo>
                      <a:pt x="3811" y="1479"/>
                    </a:lnTo>
                    <a:lnTo>
                      <a:pt x="3811" y="2367"/>
                    </a:lnTo>
                    <a:lnTo>
                      <a:pt x="3176" y="2958"/>
                    </a:lnTo>
                    <a:lnTo>
                      <a:pt x="2541" y="2958"/>
                    </a:lnTo>
                    <a:lnTo>
                      <a:pt x="1905" y="3254"/>
                    </a:lnTo>
                    <a:lnTo>
                      <a:pt x="1270" y="3846"/>
                    </a:lnTo>
                    <a:lnTo>
                      <a:pt x="1270" y="4734"/>
                    </a:lnTo>
                    <a:lnTo>
                      <a:pt x="635" y="5917"/>
                    </a:lnTo>
                    <a:lnTo>
                      <a:pt x="635" y="8284"/>
                    </a:lnTo>
                    <a:lnTo>
                      <a:pt x="0" y="8580"/>
                    </a:lnTo>
                    <a:lnTo>
                      <a:pt x="0" y="9764"/>
                    </a:lnTo>
                    <a:lnTo>
                      <a:pt x="635" y="10652"/>
                    </a:lnTo>
                    <a:lnTo>
                      <a:pt x="1905" y="11539"/>
                    </a:lnTo>
                    <a:lnTo>
                      <a:pt x="635" y="12427"/>
                    </a:lnTo>
                    <a:lnTo>
                      <a:pt x="2541" y="12427"/>
                    </a:lnTo>
                    <a:lnTo>
                      <a:pt x="3811" y="13019"/>
                    </a:lnTo>
                    <a:lnTo>
                      <a:pt x="4447" y="13610"/>
                    </a:lnTo>
                    <a:lnTo>
                      <a:pt x="4447" y="14794"/>
                    </a:lnTo>
                    <a:lnTo>
                      <a:pt x="5082" y="15090"/>
                    </a:lnTo>
                    <a:lnTo>
                      <a:pt x="4447" y="15682"/>
                    </a:lnTo>
                    <a:lnTo>
                      <a:pt x="4447" y="15978"/>
                    </a:lnTo>
                    <a:lnTo>
                      <a:pt x="3811" y="15978"/>
                    </a:lnTo>
                    <a:lnTo>
                      <a:pt x="3811" y="16273"/>
                    </a:lnTo>
                    <a:lnTo>
                      <a:pt x="3176" y="16569"/>
                    </a:lnTo>
                    <a:lnTo>
                      <a:pt x="3176" y="17753"/>
                    </a:lnTo>
                    <a:lnTo>
                      <a:pt x="3811" y="18641"/>
                    </a:lnTo>
                    <a:lnTo>
                      <a:pt x="3811" y="18936"/>
                    </a:lnTo>
                    <a:lnTo>
                      <a:pt x="3176" y="19232"/>
                    </a:lnTo>
                    <a:lnTo>
                      <a:pt x="3176" y="19528"/>
                    </a:lnTo>
                    <a:lnTo>
                      <a:pt x="3811" y="20120"/>
                    </a:lnTo>
                    <a:lnTo>
                      <a:pt x="3811" y="20712"/>
                    </a:lnTo>
                    <a:lnTo>
                      <a:pt x="5082" y="21008"/>
                    </a:lnTo>
                    <a:lnTo>
                      <a:pt x="6988" y="21304"/>
                    </a:lnTo>
                    <a:lnTo>
                      <a:pt x="8258" y="21599"/>
                    </a:lnTo>
                    <a:lnTo>
                      <a:pt x="12705" y="21599"/>
                    </a:lnTo>
                    <a:lnTo>
                      <a:pt x="13976" y="21304"/>
                    </a:lnTo>
                    <a:lnTo>
                      <a:pt x="15247" y="20712"/>
                    </a:lnTo>
                    <a:lnTo>
                      <a:pt x="15882" y="19824"/>
                    </a:lnTo>
                    <a:lnTo>
                      <a:pt x="16517" y="19232"/>
                    </a:lnTo>
                    <a:lnTo>
                      <a:pt x="16517" y="18641"/>
                    </a:lnTo>
                    <a:lnTo>
                      <a:pt x="17788" y="17753"/>
                    </a:lnTo>
                    <a:lnTo>
                      <a:pt x="18423" y="17161"/>
                    </a:lnTo>
                    <a:lnTo>
                      <a:pt x="20329" y="16273"/>
                    </a:lnTo>
                    <a:lnTo>
                      <a:pt x="20329" y="15978"/>
                    </a:lnTo>
                    <a:lnTo>
                      <a:pt x="21599" y="14794"/>
                    </a:lnTo>
                    <a:lnTo>
                      <a:pt x="21599" y="12427"/>
                    </a:lnTo>
                    <a:lnTo>
                      <a:pt x="20964" y="11835"/>
                    </a:lnTo>
                    <a:lnTo>
                      <a:pt x="19694" y="11539"/>
                    </a:lnTo>
                    <a:lnTo>
                      <a:pt x="19058" y="11539"/>
                    </a:lnTo>
                    <a:lnTo>
                      <a:pt x="17788" y="11835"/>
                    </a:lnTo>
                    <a:lnTo>
                      <a:pt x="15882" y="11835"/>
                    </a:lnTo>
                    <a:lnTo>
                      <a:pt x="16517" y="11539"/>
                    </a:lnTo>
                    <a:lnTo>
                      <a:pt x="17152" y="10947"/>
                    </a:lnTo>
                    <a:lnTo>
                      <a:pt x="17788" y="10652"/>
                    </a:lnTo>
                    <a:lnTo>
                      <a:pt x="17788" y="7693"/>
                    </a:lnTo>
                    <a:lnTo>
                      <a:pt x="17152" y="7101"/>
                    </a:lnTo>
                    <a:lnTo>
                      <a:pt x="16517" y="6213"/>
                    </a:lnTo>
                    <a:lnTo>
                      <a:pt x="13976" y="4438"/>
                    </a:lnTo>
                    <a:lnTo>
                      <a:pt x="12705" y="3846"/>
                    </a:lnTo>
                    <a:lnTo>
                      <a:pt x="11435" y="2663"/>
                    </a:lnTo>
                    <a:lnTo>
                      <a:pt x="10164" y="2367"/>
                    </a:lnTo>
                    <a:lnTo>
                      <a:pt x="9529" y="2071"/>
                    </a:lnTo>
                    <a:lnTo>
                      <a:pt x="8258" y="1775"/>
                    </a:lnTo>
                    <a:lnTo>
                      <a:pt x="5717" y="591"/>
                    </a:lnTo>
                    <a:lnTo>
                      <a:pt x="6352" y="29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1257730" y="618891"/>
                <a:ext cx="72690" cy="612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368" y="8452"/>
                    </a:moveTo>
                    <a:lnTo>
                      <a:pt x="7776" y="8452"/>
                    </a:lnTo>
                    <a:lnTo>
                      <a:pt x="6911" y="9391"/>
                    </a:lnTo>
                    <a:lnTo>
                      <a:pt x="5184" y="10330"/>
                    </a:lnTo>
                    <a:lnTo>
                      <a:pt x="3455" y="12208"/>
                    </a:lnTo>
                    <a:lnTo>
                      <a:pt x="1728" y="12208"/>
                    </a:lnTo>
                    <a:lnTo>
                      <a:pt x="0" y="14086"/>
                    </a:lnTo>
                    <a:lnTo>
                      <a:pt x="0" y="17843"/>
                    </a:lnTo>
                    <a:lnTo>
                      <a:pt x="1728" y="18782"/>
                    </a:lnTo>
                    <a:lnTo>
                      <a:pt x="2592" y="19721"/>
                    </a:lnTo>
                    <a:lnTo>
                      <a:pt x="7776" y="21600"/>
                    </a:lnTo>
                    <a:lnTo>
                      <a:pt x="12959" y="21600"/>
                    </a:lnTo>
                    <a:lnTo>
                      <a:pt x="14687" y="20660"/>
                    </a:lnTo>
                    <a:lnTo>
                      <a:pt x="20736" y="20660"/>
                    </a:lnTo>
                    <a:lnTo>
                      <a:pt x="21599" y="21600"/>
                    </a:lnTo>
                    <a:lnTo>
                      <a:pt x="21599" y="20660"/>
                    </a:lnTo>
                    <a:lnTo>
                      <a:pt x="20736" y="19721"/>
                    </a:lnTo>
                    <a:lnTo>
                      <a:pt x="20736" y="16904"/>
                    </a:lnTo>
                    <a:lnTo>
                      <a:pt x="19872" y="14086"/>
                    </a:lnTo>
                    <a:lnTo>
                      <a:pt x="19008" y="12208"/>
                    </a:lnTo>
                    <a:lnTo>
                      <a:pt x="17280" y="10330"/>
                    </a:lnTo>
                    <a:lnTo>
                      <a:pt x="17280" y="8452"/>
                    </a:lnTo>
                    <a:lnTo>
                      <a:pt x="16416" y="6573"/>
                    </a:lnTo>
                    <a:lnTo>
                      <a:pt x="16416" y="4695"/>
                    </a:lnTo>
                    <a:lnTo>
                      <a:pt x="15552" y="2817"/>
                    </a:lnTo>
                    <a:lnTo>
                      <a:pt x="12959" y="0"/>
                    </a:lnTo>
                    <a:lnTo>
                      <a:pt x="11231" y="939"/>
                    </a:lnTo>
                    <a:lnTo>
                      <a:pt x="10368" y="845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1624109" y="404972"/>
                <a:ext cx="87374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039" y="981"/>
                    </a:moveTo>
                    <a:lnTo>
                      <a:pt x="1439" y="981"/>
                    </a:lnTo>
                    <a:lnTo>
                      <a:pt x="719" y="1963"/>
                    </a:lnTo>
                    <a:lnTo>
                      <a:pt x="0" y="3927"/>
                    </a:lnTo>
                    <a:lnTo>
                      <a:pt x="0" y="13745"/>
                    </a:lnTo>
                    <a:lnTo>
                      <a:pt x="1439" y="17672"/>
                    </a:lnTo>
                    <a:lnTo>
                      <a:pt x="2159" y="18654"/>
                    </a:lnTo>
                    <a:lnTo>
                      <a:pt x="4320" y="19636"/>
                    </a:lnTo>
                    <a:lnTo>
                      <a:pt x="5039" y="20618"/>
                    </a:lnTo>
                    <a:lnTo>
                      <a:pt x="6479" y="21599"/>
                    </a:lnTo>
                    <a:lnTo>
                      <a:pt x="7919" y="21599"/>
                    </a:lnTo>
                    <a:lnTo>
                      <a:pt x="9359" y="20618"/>
                    </a:lnTo>
                    <a:lnTo>
                      <a:pt x="20879" y="20618"/>
                    </a:lnTo>
                    <a:lnTo>
                      <a:pt x="21600" y="17672"/>
                    </a:lnTo>
                    <a:lnTo>
                      <a:pt x="20879" y="16690"/>
                    </a:lnTo>
                    <a:lnTo>
                      <a:pt x="20879" y="13745"/>
                    </a:lnTo>
                    <a:lnTo>
                      <a:pt x="20159" y="10800"/>
                    </a:lnTo>
                    <a:lnTo>
                      <a:pt x="20159" y="7854"/>
                    </a:lnTo>
                    <a:lnTo>
                      <a:pt x="19440" y="5890"/>
                    </a:lnTo>
                    <a:lnTo>
                      <a:pt x="19440" y="2945"/>
                    </a:lnTo>
                    <a:lnTo>
                      <a:pt x="17280" y="0"/>
                    </a:lnTo>
                    <a:lnTo>
                      <a:pt x="13680" y="0"/>
                    </a:lnTo>
                    <a:lnTo>
                      <a:pt x="10800" y="981"/>
                    </a:lnTo>
                    <a:lnTo>
                      <a:pt x="5039" y="98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1685050" y="677166"/>
                <a:ext cx="34510" cy="4278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999" y="0"/>
                    </a:moveTo>
                    <a:lnTo>
                      <a:pt x="5400" y="0"/>
                    </a:lnTo>
                    <a:lnTo>
                      <a:pt x="1799" y="2700"/>
                    </a:lnTo>
                    <a:lnTo>
                      <a:pt x="0" y="5400"/>
                    </a:lnTo>
                    <a:lnTo>
                      <a:pt x="0" y="17549"/>
                    </a:lnTo>
                    <a:lnTo>
                      <a:pt x="1799" y="20249"/>
                    </a:lnTo>
                    <a:lnTo>
                      <a:pt x="5400" y="21599"/>
                    </a:lnTo>
                    <a:lnTo>
                      <a:pt x="16199" y="21599"/>
                    </a:lnTo>
                    <a:lnTo>
                      <a:pt x="19799" y="20249"/>
                    </a:lnTo>
                    <a:lnTo>
                      <a:pt x="21599" y="18899"/>
                    </a:lnTo>
                    <a:lnTo>
                      <a:pt x="21599" y="5400"/>
                    </a:lnTo>
                    <a:lnTo>
                      <a:pt x="19799" y="2700"/>
                    </a:lnTo>
                    <a:lnTo>
                      <a:pt x="17999" y="1350"/>
                    </a:lnTo>
                    <a:lnTo>
                      <a:pt x="14399" y="0"/>
                    </a:lnTo>
                    <a:lnTo>
                      <a:pt x="899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1670366" y="39833"/>
                <a:ext cx="331137" cy="3548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31" y="5480"/>
                    </a:moveTo>
                    <a:lnTo>
                      <a:pt x="21599" y="6447"/>
                    </a:lnTo>
                    <a:lnTo>
                      <a:pt x="20463" y="6770"/>
                    </a:lnTo>
                    <a:lnTo>
                      <a:pt x="20084" y="6770"/>
                    </a:lnTo>
                    <a:lnTo>
                      <a:pt x="19705" y="6608"/>
                    </a:lnTo>
                    <a:lnTo>
                      <a:pt x="19515" y="6608"/>
                    </a:lnTo>
                    <a:lnTo>
                      <a:pt x="19326" y="6447"/>
                    </a:lnTo>
                    <a:lnTo>
                      <a:pt x="18568" y="6447"/>
                    </a:lnTo>
                    <a:lnTo>
                      <a:pt x="18568" y="6770"/>
                    </a:lnTo>
                    <a:lnTo>
                      <a:pt x="18757" y="6770"/>
                    </a:lnTo>
                    <a:lnTo>
                      <a:pt x="18947" y="6931"/>
                    </a:lnTo>
                    <a:lnTo>
                      <a:pt x="18947" y="7092"/>
                    </a:lnTo>
                    <a:lnTo>
                      <a:pt x="19136" y="7253"/>
                    </a:lnTo>
                    <a:lnTo>
                      <a:pt x="18947" y="7414"/>
                    </a:lnTo>
                    <a:lnTo>
                      <a:pt x="18378" y="7414"/>
                    </a:lnTo>
                    <a:lnTo>
                      <a:pt x="18189" y="7576"/>
                    </a:lnTo>
                    <a:lnTo>
                      <a:pt x="18189" y="7737"/>
                    </a:lnTo>
                    <a:lnTo>
                      <a:pt x="19326" y="7737"/>
                    </a:lnTo>
                    <a:lnTo>
                      <a:pt x="19705" y="7898"/>
                    </a:lnTo>
                    <a:lnTo>
                      <a:pt x="19326" y="8220"/>
                    </a:lnTo>
                    <a:lnTo>
                      <a:pt x="19136" y="8220"/>
                    </a:lnTo>
                    <a:lnTo>
                      <a:pt x="18947" y="8382"/>
                    </a:lnTo>
                    <a:lnTo>
                      <a:pt x="18947" y="8543"/>
                    </a:lnTo>
                    <a:lnTo>
                      <a:pt x="19136" y="8543"/>
                    </a:lnTo>
                    <a:lnTo>
                      <a:pt x="19136" y="8704"/>
                    </a:lnTo>
                    <a:lnTo>
                      <a:pt x="20273" y="8543"/>
                    </a:lnTo>
                    <a:lnTo>
                      <a:pt x="20463" y="8704"/>
                    </a:lnTo>
                    <a:lnTo>
                      <a:pt x="20463" y="8865"/>
                    </a:lnTo>
                    <a:lnTo>
                      <a:pt x="20084" y="9188"/>
                    </a:lnTo>
                    <a:lnTo>
                      <a:pt x="19705" y="9188"/>
                    </a:lnTo>
                    <a:lnTo>
                      <a:pt x="18947" y="9349"/>
                    </a:lnTo>
                    <a:lnTo>
                      <a:pt x="18378" y="9510"/>
                    </a:lnTo>
                    <a:lnTo>
                      <a:pt x="17810" y="9832"/>
                    </a:lnTo>
                    <a:lnTo>
                      <a:pt x="16673" y="10800"/>
                    </a:lnTo>
                    <a:lnTo>
                      <a:pt x="16294" y="10961"/>
                    </a:lnTo>
                    <a:lnTo>
                      <a:pt x="15726" y="11122"/>
                    </a:lnTo>
                    <a:lnTo>
                      <a:pt x="15347" y="11122"/>
                    </a:lnTo>
                    <a:lnTo>
                      <a:pt x="15726" y="11444"/>
                    </a:lnTo>
                    <a:lnTo>
                      <a:pt x="14968" y="12089"/>
                    </a:lnTo>
                    <a:lnTo>
                      <a:pt x="14589" y="12250"/>
                    </a:lnTo>
                    <a:lnTo>
                      <a:pt x="14399" y="12250"/>
                    </a:lnTo>
                    <a:lnTo>
                      <a:pt x="14399" y="12411"/>
                    </a:lnTo>
                    <a:lnTo>
                      <a:pt x="14589" y="12573"/>
                    </a:lnTo>
                    <a:lnTo>
                      <a:pt x="14589" y="12734"/>
                    </a:lnTo>
                    <a:lnTo>
                      <a:pt x="14021" y="13217"/>
                    </a:lnTo>
                    <a:lnTo>
                      <a:pt x="13831" y="13217"/>
                    </a:lnTo>
                    <a:lnTo>
                      <a:pt x="13263" y="12895"/>
                    </a:lnTo>
                    <a:lnTo>
                      <a:pt x="12505" y="13379"/>
                    </a:lnTo>
                    <a:lnTo>
                      <a:pt x="12315" y="13217"/>
                    </a:lnTo>
                    <a:lnTo>
                      <a:pt x="12126" y="13217"/>
                    </a:lnTo>
                    <a:lnTo>
                      <a:pt x="11368" y="13862"/>
                    </a:lnTo>
                    <a:lnTo>
                      <a:pt x="11368" y="14023"/>
                    </a:lnTo>
                    <a:lnTo>
                      <a:pt x="10800" y="14507"/>
                    </a:lnTo>
                    <a:lnTo>
                      <a:pt x="10231" y="14507"/>
                    </a:lnTo>
                    <a:lnTo>
                      <a:pt x="10042" y="14668"/>
                    </a:lnTo>
                    <a:lnTo>
                      <a:pt x="10042" y="15152"/>
                    </a:lnTo>
                    <a:lnTo>
                      <a:pt x="10231" y="14991"/>
                    </a:lnTo>
                    <a:lnTo>
                      <a:pt x="10610" y="15152"/>
                    </a:lnTo>
                    <a:lnTo>
                      <a:pt x="10989" y="15152"/>
                    </a:lnTo>
                    <a:lnTo>
                      <a:pt x="11368" y="15474"/>
                    </a:lnTo>
                    <a:lnTo>
                      <a:pt x="10800" y="15958"/>
                    </a:lnTo>
                    <a:lnTo>
                      <a:pt x="10610" y="15958"/>
                    </a:lnTo>
                    <a:lnTo>
                      <a:pt x="10421" y="16119"/>
                    </a:lnTo>
                    <a:lnTo>
                      <a:pt x="10421" y="16280"/>
                    </a:lnTo>
                    <a:lnTo>
                      <a:pt x="10231" y="16441"/>
                    </a:lnTo>
                    <a:lnTo>
                      <a:pt x="9852" y="16602"/>
                    </a:lnTo>
                    <a:lnTo>
                      <a:pt x="9663" y="16764"/>
                    </a:lnTo>
                    <a:lnTo>
                      <a:pt x="9473" y="17247"/>
                    </a:lnTo>
                    <a:lnTo>
                      <a:pt x="9094" y="17892"/>
                    </a:lnTo>
                    <a:lnTo>
                      <a:pt x="8715" y="18053"/>
                    </a:lnTo>
                    <a:lnTo>
                      <a:pt x="8336" y="18053"/>
                    </a:lnTo>
                    <a:lnTo>
                      <a:pt x="8147" y="18214"/>
                    </a:lnTo>
                    <a:lnTo>
                      <a:pt x="7768" y="18053"/>
                    </a:lnTo>
                    <a:lnTo>
                      <a:pt x="7578" y="18053"/>
                    </a:lnTo>
                    <a:lnTo>
                      <a:pt x="7389" y="18376"/>
                    </a:lnTo>
                    <a:lnTo>
                      <a:pt x="7389" y="18537"/>
                    </a:lnTo>
                    <a:lnTo>
                      <a:pt x="7199" y="18859"/>
                    </a:lnTo>
                    <a:lnTo>
                      <a:pt x="7199" y="19182"/>
                    </a:lnTo>
                    <a:lnTo>
                      <a:pt x="7389" y="19504"/>
                    </a:lnTo>
                    <a:lnTo>
                      <a:pt x="7389" y="20632"/>
                    </a:lnTo>
                    <a:lnTo>
                      <a:pt x="6821" y="21116"/>
                    </a:lnTo>
                    <a:lnTo>
                      <a:pt x="6442" y="21116"/>
                    </a:lnTo>
                    <a:lnTo>
                      <a:pt x="5873" y="21438"/>
                    </a:lnTo>
                    <a:lnTo>
                      <a:pt x="5494" y="21438"/>
                    </a:lnTo>
                    <a:lnTo>
                      <a:pt x="5115" y="21600"/>
                    </a:lnTo>
                    <a:lnTo>
                      <a:pt x="4926" y="21438"/>
                    </a:lnTo>
                    <a:lnTo>
                      <a:pt x="4736" y="21438"/>
                    </a:lnTo>
                    <a:lnTo>
                      <a:pt x="4547" y="21277"/>
                    </a:lnTo>
                    <a:lnTo>
                      <a:pt x="4547" y="21116"/>
                    </a:lnTo>
                    <a:lnTo>
                      <a:pt x="4357" y="20794"/>
                    </a:lnTo>
                    <a:lnTo>
                      <a:pt x="3600" y="20471"/>
                    </a:lnTo>
                    <a:lnTo>
                      <a:pt x="3031" y="20471"/>
                    </a:lnTo>
                    <a:lnTo>
                      <a:pt x="2652" y="20632"/>
                    </a:lnTo>
                    <a:lnTo>
                      <a:pt x="2273" y="20632"/>
                    </a:lnTo>
                    <a:lnTo>
                      <a:pt x="1705" y="20149"/>
                    </a:lnTo>
                    <a:lnTo>
                      <a:pt x="1515" y="20149"/>
                    </a:lnTo>
                    <a:lnTo>
                      <a:pt x="947" y="19826"/>
                    </a:lnTo>
                    <a:lnTo>
                      <a:pt x="568" y="19665"/>
                    </a:lnTo>
                    <a:lnTo>
                      <a:pt x="189" y="19343"/>
                    </a:lnTo>
                    <a:lnTo>
                      <a:pt x="189" y="19182"/>
                    </a:lnTo>
                    <a:lnTo>
                      <a:pt x="0" y="19182"/>
                    </a:lnTo>
                    <a:lnTo>
                      <a:pt x="0" y="19020"/>
                    </a:lnTo>
                    <a:lnTo>
                      <a:pt x="378" y="18537"/>
                    </a:lnTo>
                    <a:lnTo>
                      <a:pt x="568" y="18214"/>
                    </a:lnTo>
                    <a:lnTo>
                      <a:pt x="947" y="18053"/>
                    </a:lnTo>
                    <a:lnTo>
                      <a:pt x="1136" y="17892"/>
                    </a:lnTo>
                    <a:lnTo>
                      <a:pt x="1515" y="17892"/>
                    </a:lnTo>
                    <a:lnTo>
                      <a:pt x="2273" y="17570"/>
                    </a:lnTo>
                    <a:lnTo>
                      <a:pt x="2273" y="17408"/>
                    </a:lnTo>
                    <a:lnTo>
                      <a:pt x="2084" y="17247"/>
                    </a:lnTo>
                    <a:lnTo>
                      <a:pt x="1705" y="17247"/>
                    </a:lnTo>
                    <a:lnTo>
                      <a:pt x="1705" y="16925"/>
                    </a:lnTo>
                    <a:lnTo>
                      <a:pt x="2084" y="16602"/>
                    </a:lnTo>
                    <a:lnTo>
                      <a:pt x="2463" y="16602"/>
                    </a:lnTo>
                    <a:lnTo>
                      <a:pt x="2652" y="16764"/>
                    </a:lnTo>
                    <a:lnTo>
                      <a:pt x="2842" y="17086"/>
                    </a:lnTo>
                    <a:lnTo>
                      <a:pt x="3410" y="17570"/>
                    </a:lnTo>
                    <a:lnTo>
                      <a:pt x="4168" y="17570"/>
                    </a:lnTo>
                    <a:lnTo>
                      <a:pt x="4168" y="17247"/>
                    </a:lnTo>
                    <a:lnTo>
                      <a:pt x="3978" y="17086"/>
                    </a:lnTo>
                    <a:lnTo>
                      <a:pt x="3978" y="16925"/>
                    </a:lnTo>
                    <a:lnTo>
                      <a:pt x="3789" y="16764"/>
                    </a:lnTo>
                    <a:lnTo>
                      <a:pt x="3789" y="16602"/>
                    </a:lnTo>
                    <a:lnTo>
                      <a:pt x="3410" y="16441"/>
                    </a:lnTo>
                    <a:lnTo>
                      <a:pt x="3410" y="16119"/>
                    </a:lnTo>
                    <a:lnTo>
                      <a:pt x="3600" y="15958"/>
                    </a:lnTo>
                    <a:lnTo>
                      <a:pt x="3789" y="15635"/>
                    </a:lnTo>
                    <a:lnTo>
                      <a:pt x="3789" y="15474"/>
                    </a:lnTo>
                    <a:lnTo>
                      <a:pt x="3410" y="15474"/>
                    </a:lnTo>
                    <a:lnTo>
                      <a:pt x="2652" y="15958"/>
                    </a:lnTo>
                    <a:lnTo>
                      <a:pt x="2463" y="15958"/>
                    </a:lnTo>
                    <a:lnTo>
                      <a:pt x="2273" y="15797"/>
                    </a:lnTo>
                    <a:lnTo>
                      <a:pt x="2463" y="15635"/>
                    </a:lnTo>
                    <a:lnTo>
                      <a:pt x="2463" y="15313"/>
                    </a:lnTo>
                    <a:lnTo>
                      <a:pt x="2842" y="14991"/>
                    </a:lnTo>
                    <a:lnTo>
                      <a:pt x="3221" y="14507"/>
                    </a:lnTo>
                    <a:lnTo>
                      <a:pt x="3410" y="14185"/>
                    </a:lnTo>
                    <a:lnTo>
                      <a:pt x="3600" y="14023"/>
                    </a:lnTo>
                    <a:lnTo>
                      <a:pt x="3789" y="14023"/>
                    </a:lnTo>
                    <a:lnTo>
                      <a:pt x="4168" y="14346"/>
                    </a:lnTo>
                    <a:lnTo>
                      <a:pt x="4357" y="14346"/>
                    </a:lnTo>
                    <a:lnTo>
                      <a:pt x="5494" y="13862"/>
                    </a:lnTo>
                    <a:lnTo>
                      <a:pt x="5873" y="13540"/>
                    </a:lnTo>
                    <a:lnTo>
                      <a:pt x="6063" y="13540"/>
                    </a:lnTo>
                    <a:lnTo>
                      <a:pt x="6442" y="13379"/>
                    </a:lnTo>
                    <a:lnTo>
                      <a:pt x="6442" y="13217"/>
                    </a:lnTo>
                    <a:lnTo>
                      <a:pt x="6252" y="13056"/>
                    </a:lnTo>
                    <a:lnTo>
                      <a:pt x="5873" y="13056"/>
                    </a:lnTo>
                    <a:lnTo>
                      <a:pt x="5684" y="13379"/>
                    </a:lnTo>
                    <a:lnTo>
                      <a:pt x="5305" y="13379"/>
                    </a:lnTo>
                    <a:lnTo>
                      <a:pt x="5115" y="13217"/>
                    </a:lnTo>
                    <a:lnTo>
                      <a:pt x="4926" y="13217"/>
                    </a:lnTo>
                    <a:lnTo>
                      <a:pt x="4736" y="13056"/>
                    </a:lnTo>
                    <a:lnTo>
                      <a:pt x="5115" y="11605"/>
                    </a:lnTo>
                    <a:lnTo>
                      <a:pt x="5494" y="11283"/>
                    </a:lnTo>
                    <a:lnTo>
                      <a:pt x="5684" y="10961"/>
                    </a:lnTo>
                    <a:lnTo>
                      <a:pt x="5684" y="10800"/>
                    </a:lnTo>
                    <a:lnTo>
                      <a:pt x="5494" y="10638"/>
                    </a:lnTo>
                    <a:lnTo>
                      <a:pt x="5115" y="10155"/>
                    </a:lnTo>
                    <a:lnTo>
                      <a:pt x="4926" y="9832"/>
                    </a:lnTo>
                    <a:lnTo>
                      <a:pt x="4926" y="9026"/>
                    </a:lnTo>
                    <a:lnTo>
                      <a:pt x="5305" y="8865"/>
                    </a:lnTo>
                    <a:lnTo>
                      <a:pt x="5494" y="8704"/>
                    </a:lnTo>
                    <a:lnTo>
                      <a:pt x="5684" y="8704"/>
                    </a:lnTo>
                    <a:lnTo>
                      <a:pt x="6063" y="8865"/>
                    </a:lnTo>
                    <a:lnTo>
                      <a:pt x="6442" y="9188"/>
                    </a:lnTo>
                    <a:lnTo>
                      <a:pt x="6631" y="9510"/>
                    </a:lnTo>
                    <a:lnTo>
                      <a:pt x="6821" y="9671"/>
                    </a:lnTo>
                    <a:lnTo>
                      <a:pt x="7010" y="11283"/>
                    </a:lnTo>
                    <a:lnTo>
                      <a:pt x="7010" y="11605"/>
                    </a:lnTo>
                    <a:lnTo>
                      <a:pt x="7199" y="11605"/>
                    </a:lnTo>
                    <a:lnTo>
                      <a:pt x="7389" y="11444"/>
                    </a:lnTo>
                    <a:lnTo>
                      <a:pt x="7389" y="11283"/>
                    </a:lnTo>
                    <a:lnTo>
                      <a:pt x="7768" y="10961"/>
                    </a:lnTo>
                    <a:lnTo>
                      <a:pt x="7768" y="10800"/>
                    </a:lnTo>
                    <a:lnTo>
                      <a:pt x="7578" y="10316"/>
                    </a:lnTo>
                    <a:lnTo>
                      <a:pt x="7578" y="9349"/>
                    </a:lnTo>
                    <a:lnTo>
                      <a:pt x="7768" y="9188"/>
                    </a:lnTo>
                    <a:lnTo>
                      <a:pt x="7957" y="8865"/>
                    </a:lnTo>
                    <a:lnTo>
                      <a:pt x="7957" y="8543"/>
                    </a:lnTo>
                    <a:lnTo>
                      <a:pt x="8147" y="8220"/>
                    </a:lnTo>
                    <a:lnTo>
                      <a:pt x="8147" y="7737"/>
                    </a:lnTo>
                    <a:lnTo>
                      <a:pt x="9852" y="7576"/>
                    </a:lnTo>
                    <a:lnTo>
                      <a:pt x="10231" y="7737"/>
                    </a:lnTo>
                    <a:lnTo>
                      <a:pt x="10989" y="7737"/>
                    </a:lnTo>
                    <a:lnTo>
                      <a:pt x="11178" y="7576"/>
                    </a:lnTo>
                    <a:lnTo>
                      <a:pt x="11368" y="7253"/>
                    </a:lnTo>
                    <a:lnTo>
                      <a:pt x="11557" y="7092"/>
                    </a:lnTo>
                    <a:lnTo>
                      <a:pt x="11936" y="6931"/>
                    </a:lnTo>
                    <a:lnTo>
                      <a:pt x="12315" y="6931"/>
                    </a:lnTo>
                    <a:lnTo>
                      <a:pt x="12126" y="6770"/>
                    </a:lnTo>
                    <a:lnTo>
                      <a:pt x="12505" y="6447"/>
                    </a:lnTo>
                    <a:lnTo>
                      <a:pt x="12694" y="6447"/>
                    </a:lnTo>
                    <a:lnTo>
                      <a:pt x="12694" y="6286"/>
                    </a:lnTo>
                    <a:lnTo>
                      <a:pt x="12315" y="6125"/>
                    </a:lnTo>
                    <a:lnTo>
                      <a:pt x="9094" y="6447"/>
                    </a:lnTo>
                    <a:lnTo>
                      <a:pt x="8715" y="6125"/>
                    </a:lnTo>
                    <a:lnTo>
                      <a:pt x="8526" y="6125"/>
                    </a:lnTo>
                    <a:lnTo>
                      <a:pt x="8147" y="5964"/>
                    </a:lnTo>
                    <a:lnTo>
                      <a:pt x="6631" y="5964"/>
                    </a:lnTo>
                    <a:lnTo>
                      <a:pt x="6252" y="5641"/>
                    </a:lnTo>
                    <a:lnTo>
                      <a:pt x="5873" y="5641"/>
                    </a:lnTo>
                    <a:lnTo>
                      <a:pt x="5873" y="5802"/>
                    </a:lnTo>
                    <a:lnTo>
                      <a:pt x="5494" y="5964"/>
                    </a:lnTo>
                    <a:lnTo>
                      <a:pt x="5115" y="5964"/>
                    </a:lnTo>
                    <a:lnTo>
                      <a:pt x="5115" y="5802"/>
                    </a:lnTo>
                    <a:lnTo>
                      <a:pt x="4168" y="5158"/>
                    </a:lnTo>
                    <a:lnTo>
                      <a:pt x="3978" y="4835"/>
                    </a:lnTo>
                    <a:lnTo>
                      <a:pt x="3978" y="4513"/>
                    </a:lnTo>
                    <a:lnTo>
                      <a:pt x="4168" y="4352"/>
                    </a:lnTo>
                    <a:lnTo>
                      <a:pt x="4357" y="4029"/>
                    </a:lnTo>
                    <a:lnTo>
                      <a:pt x="4168" y="3707"/>
                    </a:lnTo>
                    <a:lnTo>
                      <a:pt x="4168" y="3546"/>
                    </a:lnTo>
                    <a:lnTo>
                      <a:pt x="3978" y="3546"/>
                    </a:lnTo>
                    <a:lnTo>
                      <a:pt x="4168" y="3385"/>
                    </a:lnTo>
                    <a:lnTo>
                      <a:pt x="4168" y="3223"/>
                    </a:lnTo>
                    <a:lnTo>
                      <a:pt x="4547" y="3062"/>
                    </a:lnTo>
                    <a:lnTo>
                      <a:pt x="4736" y="2901"/>
                    </a:lnTo>
                    <a:lnTo>
                      <a:pt x="5305" y="2901"/>
                    </a:lnTo>
                    <a:lnTo>
                      <a:pt x="5684" y="3062"/>
                    </a:lnTo>
                    <a:lnTo>
                      <a:pt x="6063" y="3385"/>
                    </a:lnTo>
                    <a:lnTo>
                      <a:pt x="6252" y="3385"/>
                    </a:lnTo>
                    <a:lnTo>
                      <a:pt x="6442" y="3546"/>
                    </a:lnTo>
                    <a:lnTo>
                      <a:pt x="6631" y="2740"/>
                    </a:lnTo>
                    <a:lnTo>
                      <a:pt x="6631" y="2579"/>
                    </a:lnTo>
                    <a:lnTo>
                      <a:pt x="7010" y="2256"/>
                    </a:lnTo>
                    <a:lnTo>
                      <a:pt x="7389" y="2095"/>
                    </a:lnTo>
                    <a:lnTo>
                      <a:pt x="8147" y="2095"/>
                    </a:lnTo>
                    <a:lnTo>
                      <a:pt x="8526" y="1934"/>
                    </a:lnTo>
                    <a:lnTo>
                      <a:pt x="8715" y="1773"/>
                    </a:lnTo>
                    <a:lnTo>
                      <a:pt x="9094" y="2095"/>
                    </a:lnTo>
                    <a:lnTo>
                      <a:pt x="9473" y="1450"/>
                    </a:lnTo>
                    <a:lnTo>
                      <a:pt x="9473" y="1289"/>
                    </a:lnTo>
                    <a:lnTo>
                      <a:pt x="9663" y="1128"/>
                    </a:lnTo>
                    <a:lnTo>
                      <a:pt x="10042" y="967"/>
                    </a:lnTo>
                    <a:lnTo>
                      <a:pt x="10421" y="644"/>
                    </a:lnTo>
                    <a:lnTo>
                      <a:pt x="11178" y="483"/>
                    </a:lnTo>
                    <a:lnTo>
                      <a:pt x="11368" y="1128"/>
                    </a:lnTo>
                    <a:lnTo>
                      <a:pt x="11557" y="322"/>
                    </a:lnTo>
                    <a:lnTo>
                      <a:pt x="11557" y="161"/>
                    </a:lnTo>
                    <a:lnTo>
                      <a:pt x="11936" y="161"/>
                    </a:lnTo>
                    <a:lnTo>
                      <a:pt x="12315" y="0"/>
                    </a:lnTo>
                    <a:lnTo>
                      <a:pt x="13073" y="0"/>
                    </a:lnTo>
                    <a:lnTo>
                      <a:pt x="14021" y="161"/>
                    </a:lnTo>
                    <a:lnTo>
                      <a:pt x="15157" y="161"/>
                    </a:lnTo>
                    <a:lnTo>
                      <a:pt x="16105" y="322"/>
                    </a:lnTo>
                    <a:lnTo>
                      <a:pt x="16484" y="322"/>
                    </a:lnTo>
                    <a:lnTo>
                      <a:pt x="16484" y="1128"/>
                    </a:lnTo>
                    <a:lnTo>
                      <a:pt x="17052" y="644"/>
                    </a:lnTo>
                    <a:lnTo>
                      <a:pt x="17431" y="483"/>
                    </a:lnTo>
                    <a:lnTo>
                      <a:pt x="17810" y="483"/>
                    </a:lnTo>
                    <a:lnTo>
                      <a:pt x="18189" y="644"/>
                    </a:lnTo>
                    <a:lnTo>
                      <a:pt x="18568" y="644"/>
                    </a:lnTo>
                    <a:lnTo>
                      <a:pt x="18947" y="967"/>
                    </a:lnTo>
                    <a:lnTo>
                      <a:pt x="19136" y="1289"/>
                    </a:lnTo>
                    <a:lnTo>
                      <a:pt x="19515" y="1611"/>
                    </a:lnTo>
                    <a:lnTo>
                      <a:pt x="19894" y="1773"/>
                    </a:lnTo>
                    <a:lnTo>
                      <a:pt x="20084" y="2095"/>
                    </a:lnTo>
                    <a:lnTo>
                      <a:pt x="19705" y="2417"/>
                    </a:lnTo>
                    <a:lnTo>
                      <a:pt x="19894" y="2417"/>
                    </a:lnTo>
                    <a:lnTo>
                      <a:pt x="19894" y="2256"/>
                    </a:lnTo>
                    <a:lnTo>
                      <a:pt x="20273" y="2256"/>
                    </a:lnTo>
                    <a:lnTo>
                      <a:pt x="20463" y="2417"/>
                    </a:lnTo>
                    <a:lnTo>
                      <a:pt x="20842" y="2901"/>
                    </a:lnTo>
                    <a:lnTo>
                      <a:pt x="21031" y="3223"/>
                    </a:lnTo>
                    <a:lnTo>
                      <a:pt x="20652" y="4191"/>
                    </a:lnTo>
                    <a:lnTo>
                      <a:pt x="20463" y="4513"/>
                    </a:lnTo>
                    <a:lnTo>
                      <a:pt x="20652" y="4835"/>
                    </a:lnTo>
                    <a:lnTo>
                      <a:pt x="20652" y="5158"/>
                    </a:lnTo>
                    <a:lnTo>
                      <a:pt x="21031" y="548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491197" y="534799"/>
                <a:ext cx="1588868" cy="9862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782" y="20326"/>
                    </a:moveTo>
                    <a:lnTo>
                      <a:pt x="17058" y="19978"/>
                    </a:lnTo>
                    <a:lnTo>
                      <a:pt x="17374" y="19746"/>
                    </a:lnTo>
                    <a:lnTo>
                      <a:pt x="17651" y="19689"/>
                    </a:lnTo>
                    <a:lnTo>
                      <a:pt x="17888" y="19631"/>
                    </a:lnTo>
                    <a:lnTo>
                      <a:pt x="17967" y="19631"/>
                    </a:lnTo>
                    <a:lnTo>
                      <a:pt x="18085" y="19341"/>
                    </a:lnTo>
                    <a:lnTo>
                      <a:pt x="18164" y="19167"/>
                    </a:lnTo>
                    <a:lnTo>
                      <a:pt x="18243" y="19052"/>
                    </a:lnTo>
                    <a:lnTo>
                      <a:pt x="18401" y="18936"/>
                    </a:lnTo>
                    <a:lnTo>
                      <a:pt x="18440" y="18936"/>
                    </a:lnTo>
                    <a:lnTo>
                      <a:pt x="18480" y="18994"/>
                    </a:lnTo>
                    <a:lnTo>
                      <a:pt x="18519" y="18994"/>
                    </a:lnTo>
                    <a:lnTo>
                      <a:pt x="18638" y="19052"/>
                    </a:lnTo>
                    <a:lnTo>
                      <a:pt x="18677" y="19283"/>
                    </a:lnTo>
                    <a:lnTo>
                      <a:pt x="18638" y="19515"/>
                    </a:lnTo>
                    <a:lnTo>
                      <a:pt x="18559" y="19746"/>
                    </a:lnTo>
                    <a:lnTo>
                      <a:pt x="18519" y="19920"/>
                    </a:lnTo>
                    <a:lnTo>
                      <a:pt x="18480" y="19978"/>
                    </a:lnTo>
                    <a:lnTo>
                      <a:pt x="18677" y="20210"/>
                    </a:lnTo>
                    <a:lnTo>
                      <a:pt x="18875" y="20268"/>
                    </a:lnTo>
                    <a:lnTo>
                      <a:pt x="19033" y="20152"/>
                    </a:lnTo>
                    <a:lnTo>
                      <a:pt x="19151" y="20036"/>
                    </a:lnTo>
                    <a:lnTo>
                      <a:pt x="19191" y="19978"/>
                    </a:lnTo>
                    <a:lnTo>
                      <a:pt x="19349" y="19978"/>
                    </a:lnTo>
                    <a:lnTo>
                      <a:pt x="19388" y="20036"/>
                    </a:lnTo>
                    <a:lnTo>
                      <a:pt x="19388" y="20094"/>
                    </a:lnTo>
                    <a:lnTo>
                      <a:pt x="19230" y="20326"/>
                    </a:lnTo>
                    <a:lnTo>
                      <a:pt x="19191" y="20326"/>
                    </a:lnTo>
                    <a:lnTo>
                      <a:pt x="19072" y="20441"/>
                    </a:lnTo>
                    <a:lnTo>
                      <a:pt x="18993" y="20499"/>
                    </a:lnTo>
                    <a:lnTo>
                      <a:pt x="18954" y="20615"/>
                    </a:lnTo>
                    <a:lnTo>
                      <a:pt x="18954" y="20847"/>
                    </a:lnTo>
                    <a:lnTo>
                      <a:pt x="18993" y="20905"/>
                    </a:lnTo>
                    <a:lnTo>
                      <a:pt x="19112" y="20905"/>
                    </a:lnTo>
                    <a:lnTo>
                      <a:pt x="19586" y="20673"/>
                    </a:lnTo>
                    <a:lnTo>
                      <a:pt x="19783" y="20557"/>
                    </a:lnTo>
                    <a:lnTo>
                      <a:pt x="19941" y="20441"/>
                    </a:lnTo>
                    <a:lnTo>
                      <a:pt x="19980" y="20383"/>
                    </a:lnTo>
                    <a:lnTo>
                      <a:pt x="19980" y="20326"/>
                    </a:lnTo>
                    <a:lnTo>
                      <a:pt x="19862" y="20152"/>
                    </a:lnTo>
                    <a:lnTo>
                      <a:pt x="19823" y="20152"/>
                    </a:lnTo>
                    <a:lnTo>
                      <a:pt x="19744" y="20094"/>
                    </a:lnTo>
                    <a:lnTo>
                      <a:pt x="19665" y="19978"/>
                    </a:lnTo>
                    <a:lnTo>
                      <a:pt x="19546" y="19862"/>
                    </a:lnTo>
                    <a:lnTo>
                      <a:pt x="19388" y="19631"/>
                    </a:lnTo>
                    <a:lnTo>
                      <a:pt x="19349" y="19515"/>
                    </a:lnTo>
                    <a:lnTo>
                      <a:pt x="19191" y="19283"/>
                    </a:lnTo>
                    <a:lnTo>
                      <a:pt x="19151" y="19167"/>
                    </a:lnTo>
                    <a:lnTo>
                      <a:pt x="19191" y="19052"/>
                    </a:lnTo>
                    <a:lnTo>
                      <a:pt x="19191" y="18994"/>
                    </a:lnTo>
                    <a:lnTo>
                      <a:pt x="19230" y="18936"/>
                    </a:lnTo>
                    <a:lnTo>
                      <a:pt x="19230" y="18762"/>
                    </a:lnTo>
                    <a:lnTo>
                      <a:pt x="19191" y="18704"/>
                    </a:lnTo>
                    <a:lnTo>
                      <a:pt x="19151" y="18704"/>
                    </a:lnTo>
                    <a:lnTo>
                      <a:pt x="19112" y="18646"/>
                    </a:lnTo>
                    <a:lnTo>
                      <a:pt x="19072" y="18704"/>
                    </a:lnTo>
                    <a:lnTo>
                      <a:pt x="19033" y="18704"/>
                    </a:lnTo>
                    <a:lnTo>
                      <a:pt x="19033" y="18530"/>
                    </a:lnTo>
                    <a:lnTo>
                      <a:pt x="19151" y="18530"/>
                    </a:lnTo>
                    <a:lnTo>
                      <a:pt x="19309" y="18415"/>
                    </a:lnTo>
                    <a:lnTo>
                      <a:pt x="19349" y="18299"/>
                    </a:lnTo>
                    <a:lnTo>
                      <a:pt x="19388" y="18241"/>
                    </a:lnTo>
                    <a:lnTo>
                      <a:pt x="19388" y="18183"/>
                    </a:lnTo>
                    <a:lnTo>
                      <a:pt x="19349" y="18067"/>
                    </a:lnTo>
                    <a:lnTo>
                      <a:pt x="19270" y="17951"/>
                    </a:lnTo>
                    <a:lnTo>
                      <a:pt x="19112" y="17951"/>
                    </a:lnTo>
                    <a:lnTo>
                      <a:pt x="19072" y="18009"/>
                    </a:lnTo>
                    <a:lnTo>
                      <a:pt x="19033" y="18009"/>
                    </a:lnTo>
                    <a:lnTo>
                      <a:pt x="18717" y="18183"/>
                    </a:lnTo>
                    <a:lnTo>
                      <a:pt x="18480" y="18357"/>
                    </a:lnTo>
                    <a:lnTo>
                      <a:pt x="18361" y="18472"/>
                    </a:lnTo>
                    <a:lnTo>
                      <a:pt x="17927" y="19109"/>
                    </a:lnTo>
                    <a:lnTo>
                      <a:pt x="17730" y="19283"/>
                    </a:lnTo>
                    <a:lnTo>
                      <a:pt x="17611" y="19341"/>
                    </a:lnTo>
                    <a:lnTo>
                      <a:pt x="18204" y="18299"/>
                    </a:lnTo>
                    <a:lnTo>
                      <a:pt x="18322" y="18009"/>
                    </a:lnTo>
                    <a:lnTo>
                      <a:pt x="18361" y="17951"/>
                    </a:lnTo>
                    <a:lnTo>
                      <a:pt x="18796" y="17546"/>
                    </a:lnTo>
                    <a:lnTo>
                      <a:pt x="19112" y="17314"/>
                    </a:lnTo>
                    <a:lnTo>
                      <a:pt x="19230" y="17314"/>
                    </a:lnTo>
                    <a:lnTo>
                      <a:pt x="19546" y="17372"/>
                    </a:lnTo>
                    <a:lnTo>
                      <a:pt x="20178" y="17372"/>
                    </a:lnTo>
                    <a:lnTo>
                      <a:pt x="20415" y="17314"/>
                    </a:lnTo>
                    <a:lnTo>
                      <a:pt x="20494" y="17314"/>
                    </a:lnTo>
                    <a:lnTo>
                      <a:pt x="20652" y="17256"/>
                    </a:lnTo>
                    <a:lnTo>
                      <a:pt x="20770" y="17198"/>
                    </a:lnTo>
                    <a:lnTo>
                      <a:pt x="20889" y="17025"/>
                    </a:lnTo>
                    <a:lnTo>
                      <a:pt x="20928" y="16909"/>
                    </a:lnTo>
                    <a:lnTo>
                      <a:pt x="20928" y="16793"/>
                    </a:lnTo>
                    <a:lnTo>
                      <a:pt x="21007" y="16619"/>
                    </a:lnTo>
                    <a:lnTo>
                      <a:pt x="21086" y="16504"/>
                    </a:lnTo>
                    <a:lnTo>
                      <a:pt x="21244" y="16388"/>
                    </a:lnTo>
                    <a:lnTo>
                      <a:pt x="21323" y="16388"/>
                    </a:lnTo>
                    <a:lnTo>
                      <a:pt x="21363" y="16446"/>
                    </a:lnTo>
                    <a:lnTo>
                      <a:pt x="21521" y="16272"/>
                    </a:lnTo>
                    <a:lnTo>
                      <a:pt x="21599" y="15982"/>
                    </a:lnTo>
                    <a:lnTo>
                      <a:pt x="21599" y="15635"/>
                    </a:lnTo>
                    <a:lnTo>
                      <a:pt x="21560" y="15345"/>
                    </a:lnTo>
                    <a:lnTo>
                      <a:pt x="21481" y="15172"/>
                    </a:lnTo>
                    <a:lnTo>
                      <a:pt x="21363" y="14998"/>
                    </a:lnTo>
                    <a:lnTo>
                      <a:pt x="21284" y="14998"/>
                    </a:lnTo>
                    <a:lnTo>
                      <a:pt x="21244" y="14766"/>
                    </a:lnTo>
                    <a:lnTo>
                      <a:pt x="21205" y="14593"/>
                    </a:lnTo>
                    <a:lnTo>
                      <a:pt x="21165" y="14535"/>
                    </a:lnTo>
                    <a:lnTo>
                      <a:pt x="21165" y="14477"/>
                    </a:lnTo>
                    <a:lnTo>
                      <a:pt x="20770" y="14477"/>
                    </a:lnTo>
                    <a:lnTo>
                      <a:pt x="20691" y="14535"/>
                    </a:lnTo>
                    <a:lnTo>
                      <a:pt x="20652" y="14593"/>
                    </a:lnTo>
                    <a:lnTo>
                      <a:pt x="20612" y="14535"/>
                    </a:lnTo>
                    <a:lnTo>
                      <a:pt x="20573" y="14535"/>
                    </a:lnTo>
                    <a:lnTo>
                      <a:pt x="20533" y="14477"/>
                    </a:lnTo>
                    <a:lnTo>
                      <a:pt x="20415" y="14013"/>
                    </a:lnTo>
                    <a:lnTo>
                      <a:pt x="20336" y="13550"/>
                    </a:lnTo>
                    <a:lnTo>
                      <a:pt x="20257" y="13203"/>
                    </a:lnTo>
                    <a:lnTo>
                      <a:pt x="20217" y="13087"/>
                    </a:lnTo>
                    <a:lnTo>
                      <a:pt x="20217" y="13203"/>
                    </a:lnTo>
                    <a:lnTo>
                      <a:pt x="20178" y="12971"/>
                    </a:lnTo>
                    <a:lnTo>
                      <a:pt x="20059" y="12624"/>
                    </a:lnTo>
                    <a:lnTo>
                      <a:pt x="19941" y="12218"/>
                    </a:lnTo>
                    <a:lnTo>
                      <a:pt x="19783" y="11813"/>
                    </a:lnTo>
                    <a:lnTo>
                      <a:pt x="19665" y="11523"/>
                    </a:lnTo>
                    <a:lnTo>
                      <a:pt x="19625" y="11408"/>
                    </a:lnTo>
                    <a:lnTo>
                      <a:pt x="19586" y="11118"/>
                    </a:lnTo>
                    <a:lnTo>
                      <a:pt x="19507" y="10944"/>
                    </a:lnTo>
                    <a:lnTo>
                      <a:pt x="19467" y="10828"/>
                    </a:lnTo>
                    <a:lnTo>
                      <a:pt x="19388" y="10771"/>
                    </a:lnTo>
                    <a:lnTo>
                      <a:pt x="19349" y="10713"/>
                    </a:lnTo>
                    <a:lnTo>
                      <a:pt x="19230" y="10713"/>
                    </a:lnTo>
                    <a:lnTo>
                      <a:pt x="19230" y="10771"/>
                    </a:lnTo>
                    <a:lnTo>
                      <a:pt x="19191" y="10771"/>
                    </a:lnTo>
                    <a:lnTo>
                      <a:pt x="19230" y="11176"/>
                    </a:lnTo>
                    <a:lnTo>
                      <a:pt x="19151" y="11408"/>
                    </a:lnTo>
                    <a:lnTo>
                      <a:pt x="19033" y="11581"/>
                    </a:lnTo>
                    <a:lnTo>
                      <a:pt x="18914" y="11697"/>
                    </a:lnTo>
                    <a:lnTo>
                      <a:pt x="18835" y="11697"/>
                    </a:lnTo>
                    <a:lnTo>
                      <a:pt x="18598" y="11813"/>
                    </a:lnTo>
                    <a:lnTo>
                      <a:pt x="18401" y="11813"/>
                    </a:lnTo>
                    <a:lnTo>
                      <a:pt x="18282" y="11697"/>
                    </a:lnTo>
                    <a:lnTo>
                      <a:pt x="18243" y="11581"/>
                    </a:lnTo>
                    <a:lnTo>
                      <a:pt x="18204" y="11523"/>
                    </a:lnTo>
                    <a:lnTo>
                      <a:pt x="18125" y="11234"/>
                    </a:lnTo>
                    <a:lnTo>
                      <a:pt x="18125" y="10944"/>
                    </a:lnTo>
                    <a:lnTo>
                      <a:pt x="18164" y="10713"/>
                    </a:lnTo>
                    <a:lnTo>
                      <a:pt x="18204" y="10597"/>
                    </a:lnTo>
                    <a:lnTo>
                      <a:pt x="18085" y="10249"/>
                    </a:lnTo>
                    <a:lnTo>
                      <a:pt x="18125" y="10134"/>
                    </a:lnTo>
                    <a:lnTo>
                      <a:pt x="18125" y="9960"/>
                    </a:lnTo>
                    <a:lnTo>
                      <a:pt x="18085" y="9902"/>
                    </a:lnTo>
                    <a:lnTo>
                      <a:pt x="17927" y="9786"/>
                    </a:lnTo>
                    <a:lnTo>
                      <a:pt x="17848" y="9670"/>
                    </a:lnTo>
                    <a:lnTo>
                      <a:pt x="17769" y="9612"/>
                    </a:lnTo>
                    <a:lnTo>
                      <a:pt x="17730" y="9497"/>
                    </a:lnTo>
                    <a:lnTo>
                      <a:pt x="17690" y="9439"/>
                    </a:lnTo>
                    <a:lnTo>
                      <a:pt x="17651" y="9439"/>
                    </a:lnTo>
                    <a:lnTo>
                      <a:pt x="17572" y="9265"/>
                    </a:lnTo>
                    <a:lnTo>
                      <a:pt x="17493" y="9149"/>
                    </a:lnTo>
                    <a:lnTo>
                      <a:pt x="17335" y="9033"/>
                    </a:lnTo>
                    <a:lnTo>
                      <a:pt x="17177" y="9033"/>
                    </a:lnTo>
                    <a:lnTo>
                      <a:pt x="16387" y="8975"/>
                    </a:lnTo>
                    <a:lnTo>
                      <a:pt x="16308" y="8917"/>
                    </a:lnTo>
                    <a:lnTo>
                      <a:pt x="16150" y="8917"/>
                    </a:lnTo>
                    <a:lnTo>
                      <a:pt x="16032" y="9091"/>
                    </a:lnTo>
                    <a:lnTo>
                      <a:pt x="15992" y="9207"/>
                    </a:lnTo>
                    <a:lnTo>
                      <a:pt x="15992" y="9381"/>
                    </a:lnTo>
                    <a:lnTo>
                      <a:pt x="15913" y="9497"/>
                    </a:lnTo>
                    <a:lnTo>
                      <a:pt x="15913" y="9960"/>
                    </a:lnTo>
                    <a:lnTo>
                      <a:pt x="15992" y="10076"/>
                    </a:lnTo>
                    <a:lnTo>
                      <a:pt x="16032" y="10249"/>
                    </a:lnTo>
                    <a:lnTo>
                      <a:pt x="16071" y="10365"/>
                    </a:lnTo>
                    <a:lnTo>
                      <a:pt x="16071" y="10597"/>
                    </a:lnTo>
                    <a:lnTo>
                      <a:pt x="15953" y="11234"/>
                    </a:lnTo>
                    <a:lnTo>
                      <a:pt x="15874" y="11639"/>
                    </a:lnTo>
                    <a:lnTo>
                      <a:pt x="15834" y="11813"/>
                    </a:lnTo>
                    <a:lnTo>
                      <a:pt x="15913" y="12045"/>
                    </a:lnTo>
                    <a:lnTo>
                      <a:pt x="15992" y="12450"/>
                    </a:lnTo>
                    <a:lnTo>
                      <a:pt x="16071" y="12913"/>
                    </a:lnTo>
                    <a:lnTo>
                      <a:pt x="16111" y="13261"/>
                    </a:lnTo>
                    <a:lnTo>
                      <a:pt x="16150" y="13376"/>
                    </a:lnTo>
                    <a:lnTo>
                      <a:pt x="16150" y="13608"/>
                    </a:lnTo>
                    <a:lnTo>
                      <a:pt x="16032" y="13956"/>
                    </a:lnTo>
                    <a:lnTo>
                      <a:pt x="15992" y="13956"/>
                    </a:lnTo>
                    <a:lnTo>
                      <a:pt x="15953" y="14013"/>
                    </a:lnTo>
                    <a:lnTo>
                      <a:pt x="15913" y="14013"/>
                    </a:lnTo>
                    <a:lnTo>
                      <a:pt x="15874" y="14187"/>
                    </a:lnTo>
                    <a:lnTo>
                      <a:pt x="15795" y="14361"/>
                    </a:lnTo>
                    <a:lnTo>
                      <a:pt x="15716" y="14477"/>
                    </a:lnTo>
                    <a:lnTo>
                      <a:pt x="15558" y="14593"/>
                    </a:lnTo>
                    <a:lnTo>
                      <a:pt x="15597" y="14650"/>
                    </a:lnTo>
                    <a:lnTo>
                      <a:pt x="15597" y="15635"/>
                    </a:lnTo>
                    <a:lnTo>
                      <a:pt x="15676" y="15867"/>
                    </a:lnTo>
                    <a:lnTo>
                      <a:pt x="15795" y="16040"/>
                    </a:lnTo>
                    <a:lnTo>
                      <a:pt x="15795" y="16272"/>
                    </a:lnTo>
                    <a:lnTo>
                      <a:pt x="15755" y="16446"/>
                    </a:lnTo>
                    <a:lnTo>
                      <a:pt x="15676" y="16561"/>
                    </a:lnTo>
                    <a:lnTo>
                      <a:pt x="15637" y="16677"/>
                    </a:lnTo>
                    <a:lnTo>
                      <a:pt x="15518" y="16851"/>
                    </a:lnTo>
                    <a:lnTo>
                      <a:pt x="15439" y="16909"/>
                    </a:lnTo>
                    <a:lnTo>
                      <a:pt x="15360" y="16909"/>
                    </a:lnTo>
                    <a:lnTo>
                      <a:pt x="15202" y="16677"/>
                    </a:lnTo>
                    <a:lnTo>
                      <a:pt x="15202" y="16619"/>
                    </a:lnTo>
                    <a:lnTo>
                      <a:pt x="15084" y="16272"/>
                    </a:lnTo>
                    <a:lnTo>
                      <a:pt x="15084" y="16214"/>
                    </a:lnTo>
                    <a:lnTo>
                      <a:pt x="15044" y="16156"/>
                    </a:lnTo>
                    <a:lnTo>
                      <a:pt x="14887" y="16040"/>
                    </a:lnTo>
                    <a:lnTo>
                      <a:pt x="14847" y="15924"/>
                    </a:lnTo>
                    <a:lnTo>
                      <a:pt x="14847" y="15693"/>
                    </a:lnTo>
                    <a:lnTo>
                      <a:pt x="14808" y="15635"/>
                    </a:lnTo>
                    <a:lnTo>
                      <a:pt x="14768" y="15461"/>
                    </a:lnTo>
                    <a:lnTo>
                      <a:pt x="14729" y="15345"/>
                    </a:lnTo>
                    <a:lnTo>
                      <a:pt x="14729" y="15172"/>
                    </a:lnTo>
                    <a:lnTo>
                      <a:pt x="14689" y="15114"/>
                    </a:lnTo>
                    <a:lnTo>
                      <a:pt x="14689" y="14766"/>
                    </a:lnTo>
                    <a:lnTo>
                      <a:pt x="14650" y="14593"/>
                    </a:lnTo>
                    <a:lnTo>
                      <a:pt x="14571" y="14477"/>
                    </a:lnTo>
                    <a:lnTo>
                      <a:pt x="14531" y="14361"/>
                    </a:lnTo>
                    <a:lnTo>
                      <a:pt x="14452" y="14303"/>
                    </a:lnTo>
                    <a:lnTo>
                      <a:pt x="14413" y="14245"/>
                    </a:lnTo>
                    <a:lnTo>
                      <a:pt x="14334" y="14245"/>
                    </a:lnTo>
                    <a:lnTo>
                      <a:pt x="14097" y="14187"/>
                    </a:lnTo>
                    <a:lnTo>
                      <a:pt x="13860" y="14187"/>
                    </a:lnTo>
                    <a:lnTo>
                      <a:pt x="13623" y="14245"/>
                    </a:lnTo>
                    <a:lnTo>
                      <a:pt x="13544" y="14245"/>
                    </a:lnTo>
                    <a:lnTo>
                      <a:pt x="13228" y="14129"/>
                    </a:lnTo>
                    <a:lnTo>
                      <a:pt x="13031" y="13840"/>
                    </a:lnTo>
                    <a:lnTo>
                      <a:pt x="12873" y="13550"/>
                    </a:lnTo>
                    <a:lnTo>
                      <a:pt x="12833" y="13261"/>
                    </a:lnTo>
                    <a:lnTo>
                      <a:pt x="12833" y="13203"/>
                    </a:lnTo>
                    <a:lnTo>
                      <a:pt x="12715" y="12913"/>
                    </a:lnTo>
                    <a:lnTo>
                      <a:pt x="12557" y="12566"/>
                    </a:lnTo>
                    <a:lnTo>
                      <a:pt x="12438" y="12450"/>
                    </a:lnTo>
                    <a:lnTo>
                      <a:pt x="12399" y="12392"/>
                    </a:lnTo>
                    <a:lnTo>
                      <a:pt x="12320" y="12392"/>
                    </a:lnTo>
                    <a:lnTo>
                      <a:pt x="12280" y="12160"/>
                    </a:lnTo>
                    <a:lnTo>
                      <a:pt x="12201" y="11929"/>
                    </a:lnTo>
                    <a:lnTo>
                      <a:pt x="12162" y="11871"/>
                    </a:lnTo>
                    <a:lnTo>
                      <a:pt x="12004" y="11929"/>
                    </a:lnTo>
                    <a:lnTo>
                      <a:pt x="11885" y="11871"/>
                    </a:lnTo>
                    <a:lnTo>
                      <a:pt x="11806" y="11813"/>
                    </a:lnTo>
                    <a:lnTo>
                      <a:pt x="11727" y="11639"/>
                    </a:lnTo>
                    <a:lnTo>
                      <a:pt x="11688" y="11523"/>
                    </a:lnTo>
                    <a:lnTo>
                      <a:pt x="11688" y="11350"/>
                    </a:lnTo>
                    <a:lnTo>
                      <a:pt x="11648" y="11234"/>
                    </a:lnTo>
                    <a:lnTo>
                      <a:pt x="11648" y="11118"/>
                    </a:lnTo>
                    <a:lnTo>
                      <a:pt x="11688" y="10771"/>
                    </a:lnTo>
                    <a:lnTo>
                      <a:pt x="11806" y="10365"/>
                    </a:lnTo>
                    <a:lnTo>
                      <a:pt x="12004" y="9902"/>
                    </a:lnTo>
                    <a:lnTo>
                      <a:pt x="12201" y="9554"/>
                    </a:lnTo>
                    <a:lnTo>
                      <a:pt x="12320" y="9265"/>
                    </a:lnTo>
                    <a:lnTo>
                      <a:pt x="12399" y="9207"/>
                    </a:lnTo>
                    <a:lnTo>
                      <a:pt x="12517" y="9149"/>
                    </a:lnTo>
                    <a:lnTo>
                      <a:pt x="12715" y="8860"/>
                    </a:lnTo>
                    <a:lnTo>
                      <a:pt x="12715" y="8802"/>
                    </a:lnTo>
                    <a:lnTo>
                      <a:pt x="12754" y="8744"/>
                    </a:lnTo>
                    <a:lnTo>
                      <a:pt x="12715" y="8628"/>
                    </a:lnTo>
                    <a:lnTo>
                      <a:pt x="12715" y="8570"/>
                    </a:lnTo>
                    <a:lnTo>
                      <a:pt x="12754" y="8512"/>
                    </a:lnTo>
                    <a:lnTo>
                      <a:pt x="12754" y="8454"/>
                    </a:lnTo>
                    <a:lnTo>
                      <a:pt x="12833" y="8454"/>
                    </a:lnTo>
                    <a:lnTo>
                      <a:pt x="12873" y="8396"/>
                    </a:lnTo>
                    <a:lnTo>
                      <a:pt x="12952" y="8454"/>
                    </a:lnTo>
                    <a:lnTo>
                      <a:pt x="13070" y="8454"/>
                    </a:lnTo>
                    <a:lnTo>
                      <a:pt x="13228" y="8570"/>
                    </a:lnTo>
                    <a:lnTo>
                      <a:pt x="13268" y="8570"/>
                    </a:lnTo>
                    <a:lnTo>
                      <a:pt x="13307" y="8628"/>
                    </a:lnTo>
                    <a:lnTo>
                      <a:pt x="13386" y="8454"/>
                    </a:lnTo>
                    <a:lnTo>
                      <a:pt x="13465" y="8165"/>
                    </a:lnTo>
                    <a:lnTo>
                      <a:pt x="13465" y="7701"/>
                    </a:lnTo>
                    <a:lnTo>
                      <a:pt x="13504" y="7238"/>
                    </a:lnTo>
                    <a:lnTo>
                      <a:pt x="13623" y="6891"/>
                    </a:lnTo>
                    <a:lnTo>
                      <a:pt x="13781" y="6659"/>
                    </a:lnTo>
                    <a:lnTo>
                      <a:pt x="13820" y="6543"/>
                    </a:lnTo>
                    <a:lnTo>
                      <a:pt x="13860" y="6369"/>
                    </a:lnTo>
                    <a:lnTo>
                      <a:pt x="13899" y="6312"/>
                    </a:lnTo>
                    <a:lnTo>
                      <a:pt x="13899" y="6254"/>
                    </a:lnTo>
                    <a:lnTo>
                      <a:pt x="13860" y="6196"/>
                    </a:lnTo>
                    <a:lnTo>
                      <a:pt x="13820" y="6196"/>
                    </a:lnTo>
                    <a:lnTo>
                      <a:pt x="13781" y="6254"/>
                    </a:lnTo>
                    <a:lnTo>
                      <a:pt x="13189" y="5790"/>
                    </a:lnTo>
                    <a:lnTo>
                      <a:pt x="13189" y="5675"/>
                    </a:lnTo>
                    <a:lnTo>
                      <a:pt x="13228" y="5675"/>
                    </a:lnTo>
                    <a:lnTo>
                      <a:pt x="13268" y="5617"/>
                    </a:lnTo>
                    <a:lnTo>
                      <a:pt x="13425" y="5617"/>
                    </a:lnTo>
                    <a:lnTo>
                      <a:pt x="13504" y="5675"/>
                    </a:lnTo>
                    <a:lnTo>
                      <a:pt x="13662" y="5675"/>
                    </a:lnTo>
                    <a:lnTo>
                      <a:pt x="13702" y="5732"/>
                    </a:lnTo>
                    <a:lnTo>
                      <a:pt x="13741" y="5732"/>
                    </a:lnTo>
                    <a:lnTo>
                      <a:pt x="13820" y="5675"/>
                    </a:lnTo>
                    <a:lnTo>
                      <a:pt x="13899" y="5675"/>
                    </a:lnTo>
                    <a:lnTo>
                      <a:pt x="14018" y="5732"/>
                    </a:lnTo>
                    <a:lnTo>
                      <a:pt x="14136" y="5732"/>
                    </a:lnTo>
                    <a:lnTo>
                      <a:pt x="14215" y="5790"/>
                    </a:lnTo>
                    <a:lnTo>
                      <a:pt x="14294" y="5790"/>
                    </a:lnTo>
                    <a:lnTo>
                      <a:pt x="14334" y="5848"/>
                    </a:lnTo>
                    <a:lnTo>
                      <a:pt x="14452" y="5501"/>
                    </a:lnTo>
                    <a:lnTo>
                      <a:pt x="14571" y="5617"/>
                    </a:lnTo>
                    <a:lnTo>
                      <a:pt x="14768" y="5617"/>
                    </a:lnTo>
                    <a:lnTo>
                      <a:pt x="14847" y="5559"/>
                    </a:lnTo>
                    <a:lnTo>
                      <a:pt x="14887" y="5501"/>
                    </a:lnTo>
                    <a:lnTo>
                      <a:pt x="14926" y="5501"/>
                    </a:lnTo>
                    <a:lnTo>
                      <a:pt x="15123" y="4922"/>
                    </a:lnTo>
                    <a:lnTo>
                      <a:pt x="15202" y="4864"/>
                    </a:lnTo>
                    <a:lnTo>
                      <a:pt x="15242" y="4806"/>
                    </a:lnTo>
                    <a:lnTo>
                      <a:pt x="15242" y="4690"/>
                    </a:lnTo>
                    <a:lnTo>
                      <a:pt x="15281" y="4516"/>
                    </a:lnTo>
                    <a:lnTo>
                      <a:pt x="15281" y="4401"/>
                    </a:lnTo>
                    <a:lnTo>
                      <a:pt x="15202" y="4053"/>
                    </a:lnTo>
                    <a:lnTo>
                      <a:pt x="15163" y="3995"/>
                    </a:lnTo>
                    <a:lnTo>
                      <a:pt x="15084" y="3937"/>
                    </a:lnTo>
                    <a:lnTo>
                      <a:pt x="15044" y="3879"/>
                    </a:lnTo>
                    <a:lnTo>
                      <a:pt x="14965" y="3821"/>
                    </a:lnTo>
                    <a:lnTo>
                      <a:pt x="14926" y="3706"/>
                    </a:lnTo>
                    <a:lnTo>
                      <a:pt x="14926" y="3474"/>
                    </a:lnTo>
                    <a:lnTo>
                      <a:pt x="14965" y="3416"/>
                    </a:lnTo>
                    <a:lnTo>
                      <a:pt x="15084" y="3300"/>
                    </a:lnTo>
                    <a:lnTo>
                      <a:pt x="15202" y="3300"/>
                    </a:lnTo>
                    <a:lnTo>
                      <a:pt x="15281" y="3184"/>
                    </a:lnTo>
                    <a:lnTo>
                      <a:pt x="15281" y="2953"/>
                    </a:lnTo>
                    <a:lnTo>
                      <a:pt x="15202" y="2837"/>
                    </a:lnTo>
                    <a:lnTo>
                      <a:pt x="15123" y="2779"/>
                    </a:lnTo>
                    <a:lnTo>
                      <a:pt x="15084" y="2721"/>
                    </a:lnTo>
                    <a:lnTo>
                      <a:pt x="15044" y="2721"/>
                    </a:lnTo>
                    <a:lnTo>
                      <a:pt x="15005" y="2779"/>
                    </a:lnTo>
                    <a:lnTo>
                      <a:pt x="14965" y="2084"/>
                    </a:lnTo>
                    <a:lnTo>
                      <a:pt x="14887" y="2142"/>
                    </a:lnTo>
                    <a:lnTo>
                      <a:pt x="14689" y="2142"/>
                    </a:lnTo>
                    <a:lnTo>
                      <a:pt x="14531" y="2026"/>
                    </a:lnTo>
                    <a:lnTo>
                      <a:pt x="14413" y="2026"/>
                    </a:lnTo>
                    <a:lnTo>
                      <a:pt x="14492" y="2895"/>
                    </a:lnTo>
                    <a:lnTo>
                      <a:pt x="14373" y="3069"/>
                    </a:lnTo>
                    <a:lnTo>
                      <a:pt x="14334" y="3242"/>
                    </a:lnTo>
                    <a:lnTo>
                      <a:pt x="14255" y="3474"/>
                    </a:lnTo>
                    <a:lnTo>
                      <a:pt x="14176" y="3821"/>
                    </a:lnTo>
                    <a:lnTo>
                      <a:pt x="14176" y="3879"/>
                    </a:lnTo>
                    <a:lnTo>
                      <a:pt x="14097" y="3995"/>
                    </a:lnTo>
                    <a:lnTo>
                      <a:pt x="14018" y="4053"/>
                    </a:lnTo>
                    <a:lnTo>
                      <a:pt x="13978" y="3995"/>
                    </a:lnTo>
                    <a:lnTo>
                      <a:pt x="13899" y="3937"/>
                    </a:lnTo>
                    <a:lnTo>
                      <a:pt x="13820" y="3821"/>
                    </a:lnTo>
                    <a:lnTo>
                      <a:pt x="13741" y="2837"/>
                    </a:lnTo>
                    <a:lnTo>
                      <a:pt x="13702" y="2779"/>
                    </a:lnTo>
                    <a:lnTo>
                      <a:pt x="13702" y="2721"/>
                    </a:lnTo>
                    <a:lnTo>
                      <a:pt x="13662" y="2663"/>
                    </a:lnTo>
                    <a:lnTo>
                      <a:pt x="13662" y="2721"/>
                    </a:lnTo>
                    <a:lnTo>
                      <a:pt x="13623" y="2779"/>
                    </a:lnTo>
                    <a:lnTo>
                      <a:pt x="13583" y="2953"/>
                    </a:lnTo>
                    <a:lnTo>
                      <a:pt x="13544" y="3011"/>
                    </a:lnTo>
                    <a:lnTo>
                      <a:pt x="13544" y="3069"/>
                    </a:lnTo>
                    <a:lnTo>
                      <a:pt x="13346" y="3358"/>
                    </a:lnTo>
                    <a:lnTo>
                      <a:pt x="13307" y="3358"/>
                    </a:lnTo>
                    <a:lnTo>
                      <a:pt x="13268" y="3300"/>
                    </a:lnTo>
                    <a:lnTo>
                      <a:pt x="13228" y="3184"/>
                    </a:lnTo>
                    <a:lnTo>
                      <a:pt x="13228" y="2837"/>
                    </a:lnTo>
                    <a:lnTo>
                      <a:pt x="13189" y="2779"/>
                    </a:lnTo>
                    <a:lnTo>
                      <a:pt x="13149" y="2779"/>
                    </a:lnTo>
                    <a:lnTo>
                      <a:pt x="13110" y="2837"/>
                    </a:lnTo>
                    <a:lnTo>
                      <a:pt x="13070" y="2837"/>
                    </a:lnTo>
                    <a:lnTo>
                      <a:pt x="13031" y="2895"/>
                    </a:lnTo>
                    <a:lnTo>
                      <a:pt x="12912" y="2895"/>
                    </a:lnTo>
                    <a:lnTo>
                      <a:pt x="12873" y="2837"/>
                    </a:lnTo>
                    <a:lnTo>
                      <a:pt x="12794" y="2779"/>
                    </a:lnTo>
                    <a:lnTo>
                      <a:pt x="12715" y="2663"/>
                    </a:lnTo>
                    <a:lnTo>
                      <a:pt x="12715" y="2605"/>
                    </a:lnTo>
                    <a:lnTo>
                      <a:pt x="12754" y="2547"/>
                    </a:lnTo>
                    <a:lnTo>
                      <a:pt x="12833" y="2200"/>
                    </a:lnTo>
                    <a:lnTo>
                      <a:pt x="12833" y="1679"/>
                    </a:lnTo>
                    <a:lnTo>
                      <a:pt x="12794" y="1621"/>
                    </a:lnTo>
                    <a:lnTo>
                      <a:pt x="12715" y="1389"/>
                    </a:lnTo>
                    <a:lnTo>
                      <a:pt x="12715" y="1216"/>
                    </a:lnTo>
                    <a:lnTo>
                      <a:pt x="12675" y="984"/>
                    </a:lnTo>
                    <a:lnTo>
                      <a:pt x="12596" y="752"/>
                    </a:lnTo>
                    <a:lnTo>
                      <a:pt x="12478" y="463"/>
                    </a:lnTo>
                    <a:lnTo>
                      <a:pt x="12320" y="231"/>
                    </a:lnTo>
                    <a:lnTo>
                      <a:pt x="12280" y="57"/>
                    </a:lnTo>
                    <a:lnTo>
                      <a:pt x="12241" y="0"/>
                    </a:lnTo>
                    <a:lnTo>
                      <a:pt x="12122" y="0"/>
                    </a:lnTo>
                    <a:lnTo>
                      <a:pt x="12043" y="115"/>
                    </a:lnTo>
                    <a:lnTo>
                      <a:pt x="12004" y="115"/>
                    </a:lnTo>
                    <a:lnTo>
                      <a:pt x="11925" y="173"/>
                    </a:lnTo>
                    <a:lnTo>
                      <a:pt x="11925" y="289"/>
                    </a:lnTo>
                    <a:lnTo>
                      <a:pt x="11885" y="405"/>
                    </a:lnTo>
                    <a:lnTo>
                      <a:pt x="11885" y="579"/>
                    </a:lnTo>
                    <a:lnTo>
                      <a:pt x="11846" y="636"/>
                    </a:lnTo>
                    <a:lnTo>
                      <a:pt x="11846" y="694"/>
                    </a:lnTo>
                    <a:lnTo>
                      <a:pt x="11727" y="810"/>
                    </a:lnTo>
                    <a:lnTo>
                      <a:pt x="11648" y="984"/>
                    </a:lnTo>
                    <a:lnTo>
                      <a:pt x="11609" y="1158"/>
                    </a:lnTo>
                    <a:lnTo>
                      <a:pt x="11609" y="1505"/>
                    </a:lnTo>
                    <a:lnTo>
                      <a:pt x="11648" y="1968"/>
                    </a:lnTo>
                    <a:lnTo>
                      <a:pt x="11806" y="2258"/>
                    </a:lnTo>
                    <a:lnTo>
                      <a:pt x="11964" y="2432"/>
                    </a:lnTo>
                    <a:lnTo>
                      <a:pt x="12083" y="2490"/>
                    </a:lnTo>
                    <a:lnTo>
                      <a:pt x="12162" y="2547"/>
                    </a:lnTo>
                    <a:lnTo>
                      <a:pt x="12043" y="2663"/>
                    </a:lnTo>
                    <a:lnTo>
                      <a:pt x="12004" y="2837"/>
                    </a:lnTo>
                    <a:lnTo>
                      <a:pt x="12004" y="2953"/>
                    </a:lnTo>
                    <a:lnTo>
                      <a:pt x="12043" y="3069"/>
                    </a:lnTo>
                    <a:lnTo>
                      <a:pt x="12201" y="3300"/>
                    </a:lnTo>
                    <a:lnTo>
                      <a:pt x="12280" y="3300"/>
                    </a:lnTo>
                    <a:lnTo>
                      <a:pt x="12320" y="3358"/>
                    </a:lnTo>
                    <a:lnTo>
                      <a:pt x="12399" y="3416"/>
                    </a:lnTo>
                    <a:lnTo>
                      <a:pt x="12438" y="3474"/>
                    </a:lnTo>
                    <a:lnTo>
                      <a:pt x="12438" y="3706"/>
                    </a:lnTo>
                    <a:lnTo>
                      <a:pt x="12320" y="3879"/>
                    </a:lnTo>
                    <a:lnTo>
                      <a:pt x="12122" y="4053"/>
                    </a:lnTo>
                    <a:lnTo>
                      <a:pt x="11964" y="4227"/>
                    </a:lnTo>
                    <a:lnTo>
                      <a:pt x="11727" y="4401"/>
                    </a:lnTo>
                    <a:lnTo>
                      <a:pt x="11609" y="4343"/>
                    </a:lnTo>
                    <a:lnTo>
                      <a:pt x="11491" y="4343"/>
                    </a:lnTo>
                    <a:lnTo>
                      <a:pt x="11491" y="4285"/>
                    </a:lnTo>
                    <a:lnTo>
                      <a:pt x="11530" y="3590"/>
                    </a:lnTo>
                    <a:lnTo>
                      <a:pt x="10977" y="3590"/>
                    </a:lnTo>
                    <a:lnTo>
                      <a:pt x="10898" y="3706"/>
                    </a:lnTo>
                    <a:lnTo>
                      <a:pt x="10938" y="3995"/>
                    </a:lnTo>
                    <a:lnTo>
                      <a:pt x="10938" y="4169"/>
                    </a:lnTo>
                    <a:lnTo>
                      <a:pt x="10898" y="4285"/>
                    </a:lnTo>
                    <a:lnTo>
                      <a:pt x="10898" y="4401"/>
                    </a:lnTo>
                    <a:lnTo>
                      <a:pt x="10740" y="4401"/>
                    </a:lnTo>
                    <a:lnTo>
                      <a:pt x="10740" y="4343"/>
                    </a:lnTo>
                    <a:lnTo>
                      <a:pt x="10701" y="4343"/>
                    </a:lnTo>
                    <a:lnTo>
                      <a:pt x="10582" y="4227"/>
                    </a:lnTo>
                    <a:lnTo>
                      <a:pt x="10503" y="4169"/>
                    </a:lnTo>
                    <a:lnTo>
                      <a:pt x="10385" y="4169"/>
                    </a:lnTo>
                    <a:lnTo>
                      <a:pt x="10306" y="4285"/>
                    </a:lnTo>
                    <a:lnTo>
                      <a:pt x="10187" y="4401"/>
                    </a:lnTo>
                    <a:lnTo>
                      <a:pt x="10108" y="4458"/>
                    </a:lnTo>
                    <a:lnTo>
                      <a:pt x="9990" y="4458"/>
                    </a:lnTo>
                    <a:lnTo>
                      <a:pt x="9872" y="4285"/>
                    </a:lnTo>
                    <a:lnTo>
                      <a:pt x="9872" y="4227"/>
                    </a:lnTo>
                    <a:lnTo>
                      <a:pt x="9832" y="4053"/>
                    </a:lnTo>
                    <a:lnTo>
                      <a:pt x="9714" y="3879"/>
                    </a:lnTo>
                    <a:lnTo>
                      <a:pt x="9556" y="3879"/>
                    </a:lnTo>
                    <a:lnTo>
                      <a:pt x="9516" y="3937"/>
                    </a:lnTo>
                    <a:lnTo>
                      <a:pt x="9358" y="3821"/>
                    </a:lnTo>
                    <a:lnTo>
                      <a:pt x="9240" y="3764"/>
                    </a:lnTo>
                    <a:lnTo>
                      <a:pt x="9200" y="3648"/>
                    </a:lnTo>
                    <a:lnTo>
                      <a:pt x="9161" y="3590"/>
                    </a:lnTo>
                    <a:lnTo>
                      <a:pt x="9161" y="3474"/>
                    </a:lnTo>
                    <a:lnTo>
                      <a:pt x="9121" y="3300"/>
                    </a:lnTo>
                    <a:lnTo>
                      <a:pt x="9082" y="3184"/>
                    </a:lnTo>
                    <a:lnTo>
                      <a:pt x="9042" y="3127"/>
                    </a:lnTo>
                    <a:lnTo>
                      <a:pt x="8924" y="3127"/>
                    </a:lnTo>
                    <a:lnTo>
                      <a:pt x="8884" y="3184"/>
                    </a:lnTo>
                    <a:lnTo>
                      <a:pt x="8687" y="3184"/>
                    </a:lnTo>
                    <a:lnTo>
                      <a:pt x="8568" y="3242"/>
                    </a:lnTo>
                    <a:lnTo>
                      <a:pt x="8410" y="3358"/>
                    </a:lnTo>
                    <a:lnTo>
                      <a:pt x="8371" y="3474"/>
                    </a:lnTo>
                    <a:lnTo>
                      <a:pt x="8371" y="3937"/>
                    </a:lnTo>
                    <a:lnTo>
                      <a:pt x="8450" y="3995"/>
                    </a:lnTo>
                    <a:lnTo>
                      <a:pt x="8489" y="4111"/>
                    </a:lnTo>
                    <a:lnTo>
                      <a:pt x="8489" y="4169"/>
                    </a:lnTo>
                    <a:lnTo>
                      <a:pt x="8450" y="4285"/>
                    </a:lnTo>
                    <a:lnTo>
                      <a:pt x="8410" y="4343"/>
                    </a:lnTo>
                    <a:lnTo>
                      <a:pt x="8410" y="4401"/>
                    </a:lnTo>
                    <a:lnTo>
                      <a:pt x="8371" y="4401"/>
                    </a:lnTo>
                    <a:lnTo>
                      <a:pt x="8371" y="5153"/>
                    </a:lnTo>
                    <a:lnTo>
                      <a:pt x="8331" y="5269"/>
                    </a:lnTo>
                    <a:lnTo>
                      <a:pt x="8331" y="5385"/>
                    </a:lnTo>
                    <a:lnTo>
                      <a:pt x="8292" y="5385"/>
                    </a:lnTo>
                    <a:lnTo>
                      <a:pt x="8174" y="4980"/>
                    </a:lnTo>
                    <a:lnTo>
                      <a:pt x="8016" y="4574"/>
                    </a:lnTo>
                    <a:lnTo>
                      <a:pt x="7897" y="4169"/>
                    </a:lnTo>
                    <a:lnTo>
                      <a:pt x="7739" y="3937"/>
                    </a:lnTo>
                    <a:lnTo>
                      <a:pt x="7660" y="4053"/>
                    </a:lnTo>
                    <a:lnTo>
                      <a:pt x="7621" y="4169"/>
                    </a:lnTo>
                    <a:lnTo>
                      <a:pt x="7621" y="4285"/>
                    </a:lnTo>
                    <a:lnTo>
                      <a:pt x="7581" y="4343"/>
                    </a:lnTo>
                    <a:lnTo>
                      <a:pt x="7581" y="4401"/>
                    </a:lnTo>
                    <a:lnTo>
                      <a:pt x="7502" y="4285"/>
                    </a:lnTo>
                    <a:lnTo>
                      <a:pt x="7147" y="4285"/>
                    </a:lnTo>
                    <a:lnTo>
                      <a:pt x="7068" y="4343"/>
                    </a:lnTo>
                    <a:lnTo>
                      <a:pt x="6870" y="4343"/>
                    </a:lnTo>
                    <a:lnTo>
                      <a:pt x="6752" y="4285"/>
                    </a:lnTo>
                    <a:lnTo>
                      <a:pt x="6712" y="4285"/>
                    </a:lnTo>
                    <a:lnTo>
                      <a:pt x="6634" y="4169"/>
                    </a:lnTo>
                    <a:lnTo>
                      <a:pt x="6634" y="4111"/>
                    </a:lnTo>
                    <a:lnTo>
                      <a:pt x="6673" y="4053"/>
                    </a:lnTo>
                    <a:lnTo>
                      <a:pt x="6712" y="4053"/>
                    </a:lnTo>
                    <a:lnTo>
                      <a:pt x="6752" y="3995"/>
                    </a:lnTo>
                    <a:lnTo>
                      <a:pt x="6831" y="3764"/>
                    </a:lnTo>
                    <a:lnTo>
                      <a:pt x="6910" y="3590"/>
                    </a:lnTo>
                    <a:lnTo>
                      <a:pt x="6910" y="3358"/>
                    </a:lnTo>
                    <a:lnTo>
                      <a:pt x="6870" y="3242"/>
                    </a:lnTo>
                    <a:lnTo>
                      <a:pt x="6791" y="3127"/>
                    </a:lnTo>
                    <a:lnTo>
                      <a:pt x="6752" y="3127"/>
                    </a:lnTo>
                    <a:lnTo>
                      <a:pt x="6712" y="3069"/>
                    </a:lnTo>
                    <a:lnTo>
                      <a:pt x="6594" y="2953"/>
                    </a:lnTo>
                    <a:lnTo>
                      <a:pt x="6515" y="2837"/>
                    </a:lnTo>
                    <a:lnTo>
                      <a:pt x="6476" y="2837"/>
                    </a:lnTo>
                    <a:lnTo>
                      <a:pt x="6476" y="2895"/>
                    </a:lnTo>
                    <a:lnTo>
                      <a:pt x="6436" y="2895"/>
                    </a:lnTo>
                    <a:lnTo>
                      <a:pt x="6436" y="3011"/>
                    </a:lnTo>
                    <a:lnTo>
                      <a:pt x="6476" y="3011"/>
                    </a:lnTo>
                    <a:lnTo>
                      <a:pt x="6476" y="3184"/>
                    </a:lnTo>
                    <a:lnTo>
                      <a:pt x="6436" y="3242"/>
                    </a:lnTo>
                    <a:lnTo>
                      <a:pt x="6436" y="3300"/>
                    </a:lnTo>
                    <a:lnTo>
                      <a:pt x="6397" y="3300"/>
                    </a:lnTo>
                    <a:lnTo>
                      <a:pt x="6357" y="3242"/>
                    </a:lnTo>
                    <a:lnTo>
                      <a:pt x="6318" y="3242"/>
                    </a:lnTo>
                    <a:lnTo>
                      <a:pt x="6239" y="3127"/>
                    </a:lnTo>
                    <a:lnTo>
                      <a:pt x="5883" y="2721"/>
                    </a:lnTo>
                    <a:lnTo>
                      <a:pt x="5567" y="2432"/>
                    </a:lnTo>
                    <a:lnTo>
                      <a:pt x="5291" y="2258"/>
                    </a:lnTo>
                    <a:lnTo>
                      <a:pt x="5172" y="2200"/>
                    </a:lnTo>
                    <a:lnTo>
                      <a:pt x="4975" y="2142"/>
                    </a:lnTo>
                    <a:lnTo>
                      <a:pt x="4817" y="2084"/>
                    </a:lnTo>
                    <a:lnTo>
                      <a:pt x="4659" y="1968"/>
                    </a:lnTo>
                    <a:lnTo>
                      <a:pt x="4620" y="1910"/>
                    </a:lnTo>
                    <a:lnTo>
                      <a:pt x="4580" y="1910"/>
                    </a:lnTo>
                    <a:lnTo>
                      <a:pt x="4501" y="1795"/>
                    </a:lnTo>
                    <a:lnTo>
                      <a:pt x="4383" y="1795"/>
                    </a:lnTo>
                    <a:lnTo>
                      <a:pt x="4383" y="1853"/>
                    </a:lnTo>
                    <a:lnTo>
                      <a:pt x="4343" y="1910"/>
                    </a:lnTo>
                    <a:lnTo>
                      <a:pt x="4343" y="2084"/>
                    </a:lnTo>
                    <a:lnTo>
                      <a:pt x="4383" y="2142"/>
                    </a:lnTo>
                    <a:lnTo>
                      <a:pt x="4383" y="2200"/>
                    </a:lnTo>
                    <a:lnTo>
                      <a:pt x="4343" y="2316"/>
                    </a:lnTo>
                    <a:lnTo>
                      <a:pt x="4264" y="2432"/>
                    </a:lnTo>
                    <a:lnTo>
                      <a:pt x="4225" y="2374"/>
                    </a:lnTo>
                    <a:lnTo>
                      <a:pt x="4185" y="2374"/>
                    </a:lnTo>
                    <a:lnTo>
                      <a:pt x="4185" y="2316"/>
                    </a:lnTo>
                    <a:lnTo>
                      <a:pt x="4106" y="2084"/>
                    </a:lnTo>
                    <a:lnTo>
                      <a:pt x="3948" y="1737"/>
                    </a:lnTo>
                    <a:lnTo>
                      <a:pt x="3830" y="1505"/>
                    </a:lnTo>
                    <a:lnTo>
                      <a:pt x="3672" y="1273"/>
                    </a:lnTo>
                    <a:lnTo>
                      <a:pt x="3553" y="1273"/>
                    </a:lnTo>
                    <a:lnTo>
                      <a:pt x="3514" y="1331"/>
                    </a:lnTo>
                    <a:lnTo>
                      <a:pt x="3553" y="1389"/>
                    </a:lnTo>
                    <a:lnTo>
                      <a:pt x="3553" y="1505"/>
                    </a:lnTo>
                    <a:lnTo>
                      <a:pt x="3593" y="1563"/>
                    </a:lnTo>
                    <a:lnTo>
                      <a:pt x="3593" y="1621"/>
                    </a:lnTo>
                    <a:lnTo>
                      <a:pt x="3553" y="1795"/>
                    </a:lnTo>
                    <a:lnTo>
                      <a:pt x="3514" y="1910"/>
                    </a:lnTo>
                    <a:lnTo>
                      <a:pt x="3474" y="1968"/>
                    </a:lnTo>
                    <a:lnTo>
                      <a:pt x="3435" y="1968"/>
                    </a:lnTo>
                    <a:lnTo>
                      <a:pt x="3356" y="1910"/>
                    </a:lnTo>
                    <a:lnTo>
                      <a:pt x="3277" y="1795"/>
                    </a:lnTo>
                    <a:lnTo>
                      <a:pt x="3277" y="1737"/>
                    </a:lnTo>
                    <a:lnTo>
                      <a:pt x="3198" y="1679"/>
                    </a:lnTo>
                    <a:lnTo>
                      <a:pt x="3080" y="1679"/>
                    </a:lnTo>
                    <a:lnTo>
                      <a:pt x="3001" y="1737"/>
                    </a:lnTo>
                    <a:lnTo>
                      <a:pt x="2961" y="1795"/>
                    </a:lnTo>
                    <a:lnTo>
                      <a:pt x="2961" y="1853"/>
                    </a:lnTo>
                    <a:lnTo>
                      <a:pt x="2922" y="1910"/>
                    </a:lnTo>
                    <a:lnTo>
                      <a:pt x="2843" y="1968"/>
                    </a:lnTo>
                    <a:lnTo>
                      <a:pt x="2803" y="2084"/>
                    </a:lnTo>
                    <a:lnTo>
                      <a:pt x="2724" y="2142"/>
                    </a:lnTo>
                    <a:lnTo>
                      <a:pt x="2685" y="2200"/>
                    </a:lnTo>
                    <a:lnTo>
                      <a:pt x="2645" y="2200"/>
                    </a:lnTo>
                    <a:lnTo>
                      <a:pt x="2448" y="2258"/>
                    </a:lnTo>
                    <a:lnTo>
                      <a:pt x="2211" y="2432"/>
                    </a:lnTo>
                    <a:lnTo>
                      <a:pt x="2013" y="2663"/>
                    </a:lnTo>
                    <a:lnTo>
                      <a:pt x="1895" y="2837"/>
                    </a:lnTo>
                    <a:lnTo>
                      <a:pt x="1816" y="2895"/>
                    </a:lnTo>
                    <a:lnTo>
                      <a:pt x="1579" y="3127"/>
                    </a:lnTo>
                    <a:lnTo>
                      <a:pt x="1342" y="3127"/>
                    </a:lnTo>
                    <a:lnTo>
                      <a:pt x="1184" y="2895"/>
                    </a:lnTo>
                    <a:lnTo>
                      <a:pt x="1026" y="2721"/>
                    </a:lnTo>
                    <a:lnTo>
                      <a:pt x="829" y="2547"/>
                    </a:lnTo>
                    <a:lnTo>
                      <a:pt x="671" y="2432"/>
                    </a:lnTo>
                    <a:lnTo>
                      <a:pt x="631" y="2374"/>
                    </a:lnTo>
                    <a:lnTo>
                      <a:pt x="434" y="2316"/>
                    </a:lnTo>
                    <a:lnTo>
                      <a:pt x="39" y="2084"/>
                    </a:lnTo>
                    <a:lnTo>
                      <a:pt x="0" y="2084"/>
                    </a:lnTo>
                    <a:lnTo>
                      <a:pt x="0" y="10539"/>
                    </a:lnTo>
                    <a:lnTo>
                      <a:pt x="236" y="10539"/>
                    </a:lnTo>
                    <a:lnTo>
                      <a:pt x="394" y="10713"/>
                    </a:lnTo>
                    <a:lnTo>
                      <a:pt x="592" y="10886"/>
                    </a:lnTo>
                    <a:lnTo>
                      <a:pt x="987" y="11350"/>
                    </a:lnTo>
                    <a:lnTo>
                      <a:pt x="1145" y="11523"/>
                    </a:lnTo>
                    <a:lnTo>
                      <a:pt x="1184" y="11581"/>
                    </a:lnTo>
                    <a:lnTo>
                      <a:pt x="1263" y="11581"/>
                    </a:lnTo>
                    <a:lnTo>
                      <a:pt x="1382" y="11465"/>
                    </a:lnTo>
                    <a:lnTo>
                      <a:pt x="1461" y="11408"/>
                    </a:lnTo>
                    <a:lnTo>
                      <a:pt x="1579" y="11234"/>
                    </a:lnTo>
                    <a:lnTo>
                      <a:pt x="1619" y="11234"/>
                    </a:lnTo>
                    <a:lnTo>
                      <a:pt x="1737" y="11350"/>
                    </a:lnTo>
                    <a:lnTo>
                      <a:pt x="1895" y="11639"/>
                    </a:lnTo>
                    <a:lnTo>
                      <a:pt x="2092" y="11987"/>
                    </a:lnTo>
                    <a:lnTo>
                      <a:pt x="2290" y="12392"/>
                    </a:lnTo>
                    <a:lnTo>
                      <a:pt x="2448" y="12739"/>
                    </a:lnTo>
                    <a:lnTo>
                      <a:pt x="2566" y="12971"/>
                    </a:lnTo>
                    <a:lnTo>
                      <a:pt x="2685" y="13319"/>
                    </a:lnTo>
                    <a:lnTo>
                      <a:pt x="2764" y="13492"/>
                    </a:lnTo>
                    <a:lnTo>
                      <a:pt x="3001" y="13840"/>
                    </a:lnTo>
                    <a:lnTo>
                      <a:pt x="3040" y="13840"/>
                    </a:lnTo>
                    <a:lnTo>
                      <a:pt x="3040" y="14071"/>
                    </a:lnTo>
                    <a:lnTo>
                      <a:pt x="3001" y="14361"/>
                    </a:lnTo>
                    <a:lnTo>
                      <a:pt x="2961" y="14708"/>
                    </a:lnTo>
                    <a:lnTo>
                      <a:pt x="2922" y="14940"/>
                    </a:lnTo>
                    <a:lnTo>
                      <a:pt x="2882" y="15056"/>
                    </a:lnTo>
                    <a:lnTo>
                      <a:pt x="2882" y="15403"/>
                    </a:lnTo>
                    <a:lnTo>
                      <a:pt x="2922" y="15519"/>
                    </a:lnTo>
                    <a:lnTo>
                      <a:pt x="2961" y="15577"/>
                    </a:lnTo>
                    <a:lnTo>
                      <a:pt x="2961" y="15635"/>
                    </a:lnTo>
                    <a:lnTo>
                      <a:pt x="3080" y="15693"/>
                    </a:lnTo>
                    <a:lnTo>
                      <a:pt x="3159" y="15867"/>
                    </a:lnTo>
                    <a:lnTo>
                      <a:pt x="3238" y="15982"/>
                    </a:lnTo>
                    <a:lnTo>
                      <a:pt x="3277" y="16156"/>
                    </a:lnTo>
                    <a:lnTo>
                      <a:pt x="3317" y="16272"/>
                    </a:lnTo>
                    <a:lnTo>
                      <a:pt x="3356" y="16446"/>
                    </a:lnTo>
                    <a:lnTo>
                      <a:pt x="3395" y="16504"/>
                    </a:lnTo>
                    <a:lnTo>
                      <a:pt x="3395" y="16561"/>
                    </a:lnTo>
                    <a:lnTo>
                      <a:pt x="3711" y="16909"/>
                    </a:lnTo>
                    <a:lnTo>
                      <a:pt x="3948" y="17198"/>
                    </a:lnTo>
                    <a:lnTo>
                      <a:pt x="4146" y="17314"/>
                    </a:lnTo>
                    <a:lnTo>
                      <a:pt x="4225" y="17372"/>
                    </a:lnTo>
                    <a:lnTo>
                      <a:pt x="4343" y="17546"/>
                    </a:lnTo>
                    <a:lnTo>
                      <a:pt x="4501" y="17893"/>
                    </a:lnTo>
                    <a:lnTo>
                      <a:pt x="4541" y="18009"/>
                    </a:lnTo>
                    <a:lnTo>
                      <a:pt x="4541" y="18125"/>
                    </a:lnTo>
                    <a:lnTo>
                      <a:pt x="11688" y="18125"/>
                    </a:lnTo>
                    <a:lnTo>
                      <a:pt x="11925" y="18415"/>
                    </a:lnTo>
                    <a:lnTo>
                      <a:pt x="12399" y="18472"/>
                    </a:lnTo>
                    <a:lnTo>
                      <a:pt x="12438" y="18588"/>
                    </a:lnTo>
                    <a:lnTo>
                      <a:pt x="12596" y="18704"/>
                    </a:lnTo>
                    <a:lnTo>
                      <a:pt x="12754" y="18704"/>
                    </a:lnTo>
                    <a:lnTo>
                      <a:pt x="12991" y="18588"/>
                    </a:lnTo>
                    <a:lnTo>
                      <a:pt x="13149" y="18472"/>
                    </a:lnTo>
                    <a:lnTo>
                      <a:pt x="13189" y="18415"/>
                    </a:lnTo>
                    <a:lnTo>
                      <a:pt x="13189" y="18357"/>
                    </a:lnTo>
                    <a:lnTo>
                      <a:pt x="13465" y="18299"/>
                    </a:lnTo>
                    <a:lnTo>
                      <a:pt x="13702" y="18357"/>
                    </a:lnTo>
                    <a:lnTo>
                      <a:pt x="13860" y="18472"/>
                    </a:lnTo>
                    <a:lnTo>
                      <a:pt x="13939" y="18646"/>
                    </a:lnTo>
                    <a:lnTo>
                      <a:pt x="13978" y="18704"/>
                    </a:lnTo>
                    <a:lnTo>
                      <a:pt x="14136" y="18704"/>
                    </a:lnTo>
                    <a:lnTo>
                      <a:pt x="14294" y="18820"/>
                    </a:lnTo>
                    <a:lnTo>
                      <a:pt x="14334" y="18878"/>
                    </a:lnTo>
                    <a:lnTo>
                      <a:pt x="14334" y="18994"/>
                    </a:lnTo>
                    <a:lnTo>
                      <a:pt x="14294" y="19052"/>
                    </a:lnTo>
                    <a:lnTo>
                      <a:pt x="14294" y="19109"/>
                    </a:lnTo>
                    <a:lnTo>
                      <a:pt x="14334" y="19341"/>
                    </a:lnTo>
                    <a:lnTo>
                      <a:pt x="14373" y="19515"/>
                    </a:lnTo>
                    <a:lnTo>
                      <a:pt x="14768" y="19515"/>
                    </a:lnTo>
                    <a:lnTo>
                      <a:pt x="14847" y="19457"/>
                    </a:lnTo>
                    <a:lnTo>
                      <a:pt x="15044" y="19457"/>
                    </a:lnTo>
                    <a:lnTo>
                      <a:pt x="15163" y="19515"/>
                    </a:lnTo>
                    <a:lnTo>
                      <a:pt x="15321" y="19631"/>
                    </a:lnTo>
                    <a:lnTo>
                      <a:pt x="15400" y="19746"/>
                    </a:lnTo>
                    <a:lnTo>
                      <a:pt x="15479" y="19804"/>
                    </a:lnTo>
                    <a:lnTo>
                      <a:pt x="15597" y="19978"/>
                    </a:lnTo>
                    <a:lnTo>
                      <a:pt x="15597" y="20036"/>
                    </a:lnTo>
                    <a:lnTo>
                      <a:pt x="15558" y="20094"/>
                    </a:lnTo>
                    <a:lnTo>
                      <a:pt x="15597" y="20210"/>
                    </a:lnTo>
                    <a:lnTo>
                      <a:pt x="15479" y="20383"/>
                    </a:lnTo>
                    <a:lnTo>
                      <a:pt x="15400" y="20383"/>
                    </a:lnTo>
                    <a:lnTo>
                      <a:pt x="15360" y="20326"/>
                    </a:lnTo>
                    <a:lnTo>
                      <a:pt x="15202" y="20326"/>
                    </a:lnTo>
                    <a:lnTo>
                      <a:pt x="15084" y="20152"/>
                    </a:lnTo>
                    <a:lnTo>
                      <a:pt x="15123" y="20268"/>
                    </a:lnTo>
                    <a:lnTo>
                      <a:pt x="15123" y="20326"/>
                    </a:lnTo>
                    <a:lnTo>
                      <a:pt x="15163" y="20441"/>
                    </a:lnTo>
                    <a:lnTo>
                      <a:pt x="15123" y="20615"/>
                    </a:lnTo>
                    <a:lnTo>
                      <a:pt x="15123" y="20731"/>
                    </a:lnTo>
                    <a:lnTo>
                      <a:pt x="15044" y="20789"/>
                    </a:lnTo>
                    <a:lnTo>
                      <a:pt x="15005" y="20789"/>
                    </a:lnTo>
                    <a:lnTo>
                      <a:pt x="14847" y="20905"/>
                    </a:lnTo>
                    <a:lnTo>
                      <a:pt x="14808" y="20963"/>
                    </a:lnTo>
                    <a:lnTo>
                      <a:pt x="14808" y="21020"/>
                    </a:lnTo>
                    <a:lnTo>
                      <a:pt x="14847" y="21078"/>
                    </a:lnTo>
                    <a:lnTo>
                      <a:pt x="14847" y="21136"/>
                    </a:lnTo>
                    <a:lnTo>
                      <a:pt x="14887" y="21136"/>
                    </a:lnTo>
                    <a:lnTo>
                      <a:pt x="14926" y="21194"/>
                    </a:lnTo>
                    <a:lnTo>
                      <a:pt x="14965" y="21310"/>
                    </a:lnTo>
                    <a:lnTo>
                      <a:pt x="14926" y="21368"/>
                    </a:lnTo>
                    <a:lnTo>
                      <a:pt x="14926" y="21426"/>
                    </a:lnTo>
                    <a:lnTo>
                      <a:pt x="14887" y="21426"/>
                    </a:lnTo>
                    <a:lnTo>
                      <a:pt x="14768" y="21600"/>
                    </a:lnTo>
                    <a:lnTo>
                      <a:pt x="14887" y="21600"/>
                    </a:lnTo>
                    <a:lnTo>
                      <a:pt x="15005" y="21542"/>
                    </a:lnTo>
                    <a:lnTo>
                      <a:pt x="15202" y="21252"/>
                    </a:lnTo>
                    <a:lnTo>
                      <a:pt x="15202" y="21136"/>
                    </a:lnTo>
                    <a:lnTo>
                      <a:pt x="15242" y="21078"/>
                    </a:lnTo>
                    <a:lnTo>
                      <a:pt x="15281" y="20963"/>
                    </a:lnTo>
                    <a:lnTo>
                      <a:pt x="15321" y="20905"/>
                    </a:lnTo>
                    <a:lnTo>
                      <a:pt x="15795" y="20905"/>
                    </a:lnTo>
                    <a:lnTo>
                      <a:pt x="15755" y="20847"/>
                    </a:lnTo>
                    <a:lnTo>
                      <a:pt x="15755" y="20673"/>
                    </a:lnTo>
                    <a:lnTo>
                      <a:pt x="15874" y="20499"/>
                    </a:lnTo>
                    <a:lnTo>
                      <a:pt x="15913" y="20383"/>
                    </a:lnTo>
                    <a:lnTo>
                      <a:pt x="15992" y="20268"/>
                    </a:lnTo>
                    <a:lnTo>
                      <a:pt x="16071" y="20210"/>
                    </a:lnTo>
                    <a:lnTo>
                      <a:pt x="16190" y="20152"/>
                    </a:lnTo>
                    <a:lnTo>
                      <a:pt x="16545" y="20152"/>
                    </a:lnTo>
                    <a:lnTo>
                      <a:pt x="16585" y="20210"/>
                    </a:lnTo>
                    <a:lnTo>
                      <a:pt x="16624" y="20210"/>
                    </a:lnTo>
                    <a:lnTo>
                      <a:pt x="16703" y="20268"/>
                    </a:lnTo>
                    <a:lnTo>
                      <a:pt x="16742" y="20268"/>
                    </a:lnTo>
                    <a:lnTo>
                      <a:pt x="16782" y="2032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0" y="563567"/>
                <a:ext cx="714403" cy="6587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4839" y="2168"/>
                    </a:moveTo>
                    <a:lnTo>
                      <a:pt x="14663" y="1995"/>
                    </a:lnTo>
                    <a:lnTo>
                      <a:pt x="14575" y="1995"/>
                    </a:lnTo>
                    <a:lnTo>
                      <a:pt x="14399" y="1908"/>
                    </a:lnTo>
                    <a:lnTo>
                      <a:pt x="13960" y="1908"/>
                    </a:lnTo>
                    <a:lnTo>
                      <a:pt x="13609" y="2081"/>
                    </a:lnTo>
                    <a:lnTo>
                      <a:pt x="13170" y="2081"/>
                    </a:lnTo>
                    <a:lnTo>
                      <a:pt x="12643" y="1908"/>
                    </a:lnTo>
                    <a:lnTo>
                      <a:pt x="12380" y="1734"/>
                    </a:lnTo>
                    <a:lnTo>
                      <a:pt x="11941" y="1734"/>
                    </a:lnTo>
                    <a:lnTo>
                      <a:pt x="11590" y="1561"/>
                    </a:lnTo>
                    <a:lnTo>
                      <a:pt x="11502" y="1387"/>
                    </a:lnTo>
                    <a:lnTo>
                      <a:pt x="11414" y="1301"/>
                    </a:lnTo>
                    <a:lnTo>
                      <a:pt x="11326" y="1301"/>
                    </a:lnTo>
                    <a:lnTo>
                      <a:pt x="10975" y="1127"/>
                    </a:lnTo>
                    <a:lnTo>
                      <a:pt x="10712" y="1127"/>
                    </a:lnTo>
                    <a:lnTo>
                      <a:pt x="10624" y="1040"/>
                    </a:lnTo>
                    <a:lnTo>
                      <a:pt x="10536" y="1040"/>
                    </a:lnTo>
                    <a:lnTo>
                      <a:pt x="10360" y="954"/>
                    </a:lnTo>
                    <a:lnTo>
                      <a:pt x="10273" y="867"/>
                    </a:lnTo>
                    <a:lnTo>
                      <a:pt x="10097" y="954"/>
                    </a:lnTo>
                    <a:lnTo>
                      <a:pt x="10009" y="1127"/>
                    </a:lnTo>
                    <a:lnTo>
                      <a:pt x="10097" y="1214"/>
                    </a:lnTo>
                    <a:lnTo>
                      <a:pt x="10097" y="1561"/>
                    </a:lnTo>
                    <a:lnTo>
                      <a:pt x="9834" y="1561"/>
                    </a:lnTo>
                    <a:lnTo>
                      <a:pt x="9131" y="867"/>
                    </a:lnTo>
                    <a:lnTo>
                      <a:pt x="8692" y="693"/>
                    </a:lnTo>
                    <a:lnTo>
                      <a:pt x="8253" y="433"/>
                    </a:lnTo>
                    <a:lnTo>
                      <a:pt x="7726" y="173"/>
                    </a:lnTo>
                    <a:lnTo>
                      <a:pt x="7551" y="173"/>
                    </a:lnTo>
                    <a:lnTo>
                      <a:pt x="7200" y="0"/>
                    </a:lnTo>
                    <a:lnTo>
                      <a:pt x="6585" y="0"/>
                    </a:lnTo>
                    <a:lnTo>
                      <a:pt x="5882" y="173"/>
                    </a:lnTo>
                    <a:lnTo>
                      <a:pt x="5619" y="346"/>
                    </a:lnTo>
                    <a:lnTo>
                      <a:pt x="5356" y="433"/>
                    </a:lnTo>
                    <a:lnTo>
                      <a:pt x="5180" y="520"/>
                    </a:lnTo>
                    <a:lnTo>
                      <a:pt x="4565" y="520"/>
                    </a:lnTo>
                    <a:lnTo>
                      <a:pt x="4390" y="607"/>
                    </a:lnTo>
                    <a:lnTo>
                      <a:pt x="4126" y="693"/>
                    </a:lnTo>
                    <a:lnTo>
                      <a:pt x="3863" y="867"/>
                    </a:lnTo>
                    <a:lnTo>
                      <a:pt x="3775" y="954"/>
                    </a:lnTo>
                    <a:lnTo>
                      <a:pt x="3687" y="1214"/>
                    </a:lnTo>
                    <a:lnTo>
                      <a:pt x="2985" y="2602"/>
                    </a:lnTo>
                    <a:lnTo>
                      <a:pt x="2546" y="3036"/>
                    </a:lnTo>
                    <a:lnTo>
                      <a:pt x="2195" y="3209"/>
                    </a:lnTo>
                    <a:lnTo>
                      <a:pt x="1668" y="3296"/>
                    </a:lnTo>
                    <a:lnTo>
                      <a:pt x="1229" y="3383"/>
                    </a:lnTo>
                    <a:lnTo>
                      <a:pt x="878" y="3643"/>
                    </a:lnTo>
                    <a:lnTo>
                      <a:pt x="790" y="3990"/>
                    </a:lnTo>
                    <a:lnTo>
                      <a:pt x="790" y="4250"/>
                    </a:lnTo>
                    <a:lnTo>
                      <a:pt x="965" y="4597"/>
                    </a:lnTo>
                    <a:lnTo>
                      <a:pt x="1141" y="4771"/>
                    </a:lnTo>
                    <a:lnTo>
                      <a:pt x="1404" y="4944"/>
                    </a:lnTo>
                    <a:lnTo>
                      <a:pt x="2107" y="5638"/>
                    </a:lnTo>
                    <a:lnTo>
                      <a:pt x="2634" y="6245"/>
                    </a:lnTo>
                    <a:lnTo>
                      <a:pt x="3073" y="6766"/>
                    </a:lnTo>
                    <a:lnTo>
                      <a:pt x="3336" y="7286"/>
                    </a:lnTo>
                    <a:lnTo>
                      <a:pt x="3160" y="7720"/>
                    </a:lnTo>
                    <a:lnTo>
                      <a:pt x="2985" y="7807"/>
                    </a:lnTo>
                    <a:lnTo>
                      <a:pt x="2721" y="7807"/>
                    </a:lnTo>
                    <a:lnTo>
                      <a:pt x="2370" y="7633"/>
                    </a:lnTo>
                    <a:lnTo>
                      <a:pt x="2282" y="7460"/>
                    </a:lnTo>
                    <a:lnTo>
                      <a:pt x="2195" y="7373"/>
                    </a:lnTo>
                    <a:lnTo>
                      <a:pt x="2019" y="7286"/>
                    </a:lnTo>
                    <a:lnTo>
                      <a:pt x="1492" y="7286"/>
                    </a:lnTo>
                    <a:lnTo>
                      <a:pt x="878" y="7460"/>
                    </a:lnTo>
                    <a:lnTo>
                      <a:pt x="351" y="7893"/>
                    </a:lnTo>
                    <a:lnTo>
                      <a:pt x="87" y="8327"/>
                    </a:lnTo>
                    <a:lnTo>
                      <a:pt x="0" y="8674"/>
                    </a:lnTo>
                    <a:lnTo>
                      <a:pt x="0" y="9021"/>
                    </a:lnTo>
                    <a:lnTo>
                      <a:pt x="351" y="9368"/>
                    </a:lnTo>
                    <a:lnTo>
                      <a:pt x="1141" y="9802"/>
                    </a:lnTo>
                    <a:lnTo>
                      <a:pt x="1931" y="10062"/>
                    </a:lnTo>
                    <a:lnTo>
                      <a:pt x="2721" y="9889"/>
                    </a:lnTo>
                    <a:lnTo>
                      <a:pt x="2809" y="9889"/>
                    </a:lnTo>
                    <a:lnTo>
                      <a:pt x="2897" y="9802"/>
                    </a:lnTo>
                    <a:lnTo>
                      <a:pt x="3248" y="9628"/>
                    </a:lnTo>
                    <a:lnTo>
                      <a:pt x="3424" y="9628"/>
                    </a:lnTo>
                    <a:lnTo>
                      <a:pt x="3600" y="9542"/>
                    </a:lnTo>
                    <a:lnTo>
                      <a:pt x="3775" y="9542"/>
                    </a:lnTo>
                    <a:lnTo>
                      <a:pt x="3951" y="9715"/>
                    </a:lnTo>
                    <a:lnTo>
                      <a:pt x="3775" y="9889"/>
                    </a:lnTo>
                    <a:lnTo>
                      <a:pt x="3775" y="9975"/>
                    </a:lnTo>
                    <a:lnTo>
                      <a:pt x="3687" y="10149"/>
                    </a:lnTo>
                    <a:lnTo>
                      <a:pt x="3775" y="10236"/>
                    </a:lnTo>
                    <a:lnTo>
                      <a:pt x="3863" y="10409"/>
                    </a:lnTo>
                    <a:lnTo>
                      <a:pt x="3951" y="10496"/>
                    </a:lnTo>
                    <a:lnTo>
                      <a:pt x="4039" y="10669"/>
                    </a:lnTo>
                    <a:lnTo>
                      <a:pt x="4039" y="10756"/>
                    </a:lnTo>
                    <a:lnTo>
                      <a:pt x="3951" y="10930"/>
                    </a:lnTo>
                    <a:lnTo>
                      <a:pt x="3775" y="11103"/>
                    </a:lnTo>
                    <a:lnTo>
                      <a:pt x="3336" y="11277"/>
                    </a:lnTo>
                    <a:lnTo>
                      <a:pt x="2809" y="11537"/>
                    </a:lnTo>
                    <a:lnTo>
                      <a:pt x="2458" y="11884"/>
                    </a:lnTo>
                    <a:lnTo>
                      <a:pt x="2282" y="12318"/>
                    </a:lnTo>
                    <a:lnTo>
                      <a:pt x="2370" y="12318"/>
                    </a:lnTo>
                    <a:lnTo>
                      <a:pt x="2282" y="12318"/>
                    </a:lnTo>
                    <a:lnTo>
                      <a:pt x="2282" y="12404"/>
                    </a:lnTo>
                    <a:lnTo>
                      <a:pt x="1931" y="12578"/>
                    </a:lnTo>
                    <a:lnTo>
                      <a:pt x="1580" y="12838"/>
                    </a:lnTo>
                    <a:lnTo>
                      <a:pt x="1229" y="13012"/>
                    </a:lnTo>
                    <a:lnTo>
                      <a:pt x="965" y="13185"/>
                    </a:lnTo>
                    <a:lnTo>
                      <a:pt x="790" y="13359"/>
                    </a:lnTo>
                    <a:lnTo>
                      <a:pt x="614" y="13706"/>
                    </a:lnTo>
                    <a:lnTo>
                      <a:pt x="702" y="13879"/>
                    </a:lnTo>
                    <a:lnTo>
                      <a:pt x="965" y="14053"/>
                    </a:lnTo>
                    <a:lnTo>
                      <a:pt x="965" y="14139"/>
                    </a:lnTo>
                    <a:lnTo>
                      <a:pt x="1053" y="14139"/>
                    </a:lnTo>
                    <a:lnTo>
                      <a:pt x="1229" y="14226"/>
                    </a:lnTo>
                    <a:lnTo>
                      <a:pt x="1492" y="14313"/>
                    </a:lnTo>
                    <a:lnTo>
                      <a:pt x="1668" y="14399"/>
                    </a:lnTo>
                    <a:lnTo>
                      <a:pt x="1668" y="15267"/>
                    </a:lnTo>
                    <a:lnTo>
                      <a:pt x="1843" y="15527"/>
                    </a:lnTo>
                    <a:lnTo>
                      <a:pt x="2107" y="15701"/>
                    </a:lnTo>
                    <a:lnTo>
                      <a:pt x="2985" y="15701"/>
                    </a:lnTo>
                    <a:lnTo>
                      <a:pt x="2985" y="15787"/>
                    </a:lnTo>
                    <a:lnTo>
                      <a:pt x="3073" y="15874"/>
                    </a:lnTo>
                    <a:lnTo>
                      <a:pt x="3073" y="16048"/>
                    </a:lnTo>
                    <a:lnTo>
                      <a:pt x="3160" y="16221"/>
                    </a:lnTo>
                    <a:lnTo>
                      <a:pt x="3248" y="16481"/>
                    </a:lnTo>
                    <a:lnTo>
                      <a:pt x="3248" y="16742"/>
                    </a:lnTo>
                    <a:lnTo>
                      <a:pt x="3336" y="16828"/>
                    </a:lnTo>
                    <a:lnTo>
                      <a:pt x="3600" y="16828"/>
                    </a:lnTo>
                    <a:lnTo>
                      <a:pt x="3775" y="16742"/>
                    </a:lnTo>
                    <a:lnTo>
                      <a:pt x="3951" y="16568"/>
                    </a:lnTo>
                    <a:lnTo>
                      <a:pt x="4214" y="16568"/>
                    </a:lnTo>
                    <a:lnTo>
                      <a:pt x="4302" y="16655"/>
                    </a:lnTo>
                    <a:lnTo>
                      <a:pt x="4302" y="16828"/>
                    </a:lnTo>
                    <a:lnTo>
                      <a:pt x="4390" y="16915"/>
                    </a:lnTo>
                    <a:lnTo>
                      <a:pt x="4390" y="17002"/>
                    </a:lnTo>
                    <a:lnTo>
                      <a:pt x="4653" y="17262"/>
                    </a:lnTo>
                    <a:lnTo>
                      <a:pt x="4829" y="17262"/>
                    </a:lnTo>
                    <a:lnTo>
                      <a:pt x="5092" y="17175"/>
                    </a:lnTo>
                    <a:lnTo>
                      <a:pt x="5268" y="17002"/>
                    </a:lnTo>
                    <a:lnTo>
                      <a:pt x="5356" y="17002"/>
                    </a:lnTo>
                    <a:lnTo>
                      <a:pt x="5531" y="16828"/>
                    </a:lnTo>
                    <a:lnTo>
                      <a:pt x="5619" y="16655"/>
                    </a:lnTo>
                    <a:lnTo>
                      <a:pt x="5707" y="16568"/>
                    </a:lnTo>
                    <a:lnTo>
                      <a:pt x="5882" y="16481"/>
                    </a:lnTo>
                    <a:lnTo>
                      <a:pt x="6058" y="16481"/>
                    </a:lnTo>
                    <a:lnTo>
                      <a:pt x="6058" y="16828"/>
                    </a:lnTo>
                    <a:lnTo>
                      <a:pt x="5970" y="17175"/>
                    </a:lnTo>
                    <a:lnTo>
                      <a:pt x="5795" y="17696"/>
                    </a:lnTo>
                    <a:lnTo>
                      <a:pt x="5531" y="18130"/>
                    </a:lnTo>
                    <a:lnTo>
                      <a:pt x="5356" y="18216"/>
                    </a:lnTo>
                    <a:lnTo>
                      <a:pt x="5004" y="18477"/>
                    </a:lnTo>
                    <a:lnTo>
                      <a:pt x="4565" y="18824"/>
                    </a:lnTo>
                    <a:lnTo>
                      <a:pt x="4126" y="19257"/>
                    </a:lnTo>
                    <a:lnTo>
                      <a:pt x="3775" y="19691"/>
                    </a:lnTo>
                    <a:lnTo>
                      <a:pt x="3687" y="19778"/>
                    </a:lnTo>
                    <a:lnTo>
                      <a:pt x="3600" y="19778"/>
                    </a:lnTo>
                    <a:lnTo>
                      <a:pt x="3424" y="19865"/>
                    </a:lnTo>
                    <a:lnTo>
                      <a:pt x="3248" y="20038"/>
                    </a:lnTo>
                    <a:lnTo>
                      <a:pt x="2985" y="20125"/>
                    </a:lnTo>
                    <a:lnTo>
                      <a:pt x="2809" y="20385"/>
                    </a:lnTo>
                    <a:lnTo>
                      <a:pt x="2721" y="20559"/>
                    </a:lnTo>
                    <a:lnTo>
                      <a:pt x="2809" y="20559"/>
                    </a:lnTo>
                    <a:lnTo>
                      <a:pt x="2897" y="20472"/>
                    </a:lnTo>
                    <a:lnTo>
                      <a:pt x="3424" y="20298"/>
                    </a:lnTo>
                    <a:lnTo>
                      <a:pt x="4126" y="20125"/>
                    </a:lnTo>
                    <a:lnTo>
                      <a:pt x="4653" y="19865"/>
                    </a:lnTo>
                    <a:lnTo>
                      <a:pt x="5268" y="19518"/>
                    </a:lnTo>
                    <a:lnTo>
                      <a:pt x="5882" y="18910"/>
                    </a:lnTo>
                    <a:lnTo>
                      <a:pt x="6497" y="18390"/>
                    </a:lnTo>
                    <a:lnTo>
                      <a:pt x="7024" y="17869"/>
                    </a:lnTo>
                    <a:lnTo>
                      <a:pt x="7375" y="17696"/>
                    </a:lnTo>
                    <a:lnTo>
                      <a:pt x="7551" y="17522"/>
                    </a:lnTo>
                    <a:lnTo>
                      <a:pt x="7726" y="17436"/>
                    </a:lnTo>
                    <a:lnTo>
                      <a:pt x="8078" y="17089"/>
                    </a:lnTo>
                    <a:lnTo>
                      <a:pt x="8165" y="16915"/>
                    </a:lnTo>
                    <a:lnTo>
                      <a:pt x="7990" y="16568"/>
                    </a:lnTo>
                    <a:lnTo>
                      <a:pt x="7902" y="16568"/>
                    </a:lnTo>
                    <a:lnTo>
                      <a:pt x="7814" y="16481"/>
                    </a:lnTo>
                    <a:lnTo>
                      <a:pt x="7814" y="16395"/>
                    </a:lnTo>
                    <a:lnTo>
                      <a:pt x="7726" y="16308"/>
                    </a:lnTo>
                    <a:lnTo>
                      <a:pt x="7814" y="16221"/>
                    </a:lnTo>
                    <a:lnTo>
                      <a:pt x="7990" y="16134"/>
                    </a:lnTo>
                    <a:lnTo>
                      <a:pt x="8253" y="15614"/>
                    </a:lnTo>
                    <a:lnTo>
                      <a:pt x="8780" y="14746"/>
                    </a:lnTo>
                    <a:lnTo>
                      <a:pt x="8956" y="14226"/>
                    </a:lnTo>
                    <a:lnTo>
                      <a:pt x="9043" y="14139"/>
                    </a:lnTo>
                    <a:lnTo>
                      <a:pt x="9395" y="13966"/>
                    </a:lnTo>
                    <a:lnTo>
                      <a:pt x="9921" y="13792"/>
                    </a:lnTo>
                    <a:lnTo>
                      <a:pt x="10712" y="13792"/>
                    </a:lnTo>
                    <a:lnTo>
                      <a:pt x="10887" y="13966"/>
                    </a:lnTo>
                    <a:lnTo>
                      <a:pt x="10975" y="13966"/>
                    </a:lnTo>
                    <a:lnTo>
                      <a:pt x="11063" y="14053"/>
                    </a:lnTo>
                    <a:lnTo>
                      <a:pt x="11063" y="14139"/>
                    </a:lnTo>
                    <a:lnTo>
                      <a:pt x="10887" y="14226"/>
                    </a:lnTo>
                    <a:lnTo>
                      <a:pt x="10712" y="14226"/>
                    </a:lnTo>
                    <a:lnTo>
                      <a:pt x="9658" y="14573"/>
                    </a:lnTo>
                    <a:lnTo>
                      <a:pt x="9307" y="15007"/>
                    </a:lnTo>
                    <a:lnTo>
                      <a:pt x="9307" y="15180"/>
                    </a:lnTo>
                    <a:lnTo>
                      <a:pt x="9131" y="15527"/>
                    </a:lnTo>
                    <a:lnTo>
                      <a:pt x="9043" y="15614"/>
                    </a:lnTo>
                    <a:lnTo>
                      <a:pt x="9043" y="16048"/>
                    </a:lnTo>
                    <a:lnTo>
                      <a:pt x="9131" y="16134"/>
                    </a:lnTo>
                    <a:lnTo>
                      <a:pt x="9131" y="16308"/>
                    </a:lnTo>
                    <a:lnTo>
                      <a:pt x="9658" y="16308"/>
                    </a:lnTo>
                    <a:lnTo>
                      <a:pt x="9658" y="16221"/>
                    </a:lnTo>
                    <a:lnTo>
                      <a:pt x="10185" y="15961"/>
                    </a:lnTo>
                    <a:lnTo>
                      <a:pt x="10360" y="15787"/>
                    </a:lnTo>
                    <a:lnTo>
                      <a:pt x="10624" y="15614"/>
                    </a:lnTo>
                    <a:lnTo>
                      <a:pt x="10887" y="15354"/>
                    </a:lnTo>
                    <a:lnTo>
                      <a:pt x="10975" y="15180"/>
                    </a:lnTo>
                    <a:lnTo>
                      <a:pt x="10975" y="15007"/>
                    </a:lnTo>
                    <a:lnTo>
                      <a:pt x="11063" y="14920"/>
                    </a:lnTo>
                    <a:lnTo>
                      <a:pt x="11063" y="14746"/>
                    </a:lnTo>
                    <a:lnTo>
                      <a:pt x="11151" y="14660"/>
                    </a:lnTo>
                    <a:lnTo>
                      <a:pt x="11239" y="14486"/>
                    </a:lnTo>
                    <a:lnTo>
                      <a:pt x="11326" y="14486"/>
                    </a:lnTo>
                    <a:lnTo>
                      <a:pt x="11502" y="14399"/>
                    </a:lnTo>
                    <a:lnTo>
                      <a:pt x="11678" y="14486"/>
                    </a:lnTo>
                    <a:lnTo>
                      <a:pt x="11853" y="14660"/>
                    </a:lnTo>
                    <a:lnTo>
                      <a:pt x="12292" y="14660"/>
                    </a:lnTo>
                    <a:lnTo>
                      <a:pt x="12468" y="14746"/>
                    </a:lnTo>
                    <a:lnTo>
                      <a:pt x="12731" y="14833"/>
                    </a:lnTo>
                    <a:lnTo>
                      <a:pt x="12907" y="15007"/>
                    </a:lnTo>
                    <a:lnTo>
                      <a:pt x="12995" y="15180"/>
                    </a:lnTo>
                    <a:lnTo>
                      <a:pt x="13170" y="15267"/>
                    </a:lnTo>
                    <a:lnTo>
                      <a:pt x="13697" y="15354"/>
                    </a:lnTo>
                    <a:lnTo>
                      <a:pt x="14487" y="15527"/>
                    </a:lnTo>
                    <a:lnTo>
                      <a:pt x="14751" y="15527"/>
                    </a:lnTo>
                    <a:lnTo>
                      <a:pt x="14926" y="15701"/>
                    </a:lnTo>
                    <a:lnTo>
                      <a:pt x="15102" y="15787"/>
                    </a:lnTo>
                    <a:lnTo>
                      <a:pt x="15278" y="16048"/>
                    </a:lnTo>
                    <a:lnTo>
                      <a:pt x="15365" y="15961"/>
                    </a:lnTo>
                    <a:lnTo>
                      <a:pt x="15365" y="15874"/>
                    </a:lnTo>
                    <a:lnTo>
                      <a:pt x="15541" y="15787"/>
                    </a:lnTo>
                    <a:lnTo>
                      <a:pt x="15629" y="15701"/>
                    </a:lnTo>
                    <a:lnTo>
                      <a:pt x="15980" y="15701"/>
                    </a:lnTo>
                    <a:lnTo>
                      <a:pt x="16068" y="15874"/>
                    </a:lnTo>
                    <a:lnTo>
                      <a:pt x="16331" y="16134"/>
                    </a:lnTo>
                    <a:lnTo>
                      <a:pt x="16682" y="16568"/>
                    </a:lnTo>
                    <a:lnTo>
                      <a:pt x="17121" y="17002"/>
                    </a:lnTo>
                    <a:lnTo>
                      <a:pt x="17473" y="17436"/>
                    </a:lnTo>
                    <a:lnTo>
                      <a:pt x="17824" y="17696"/>
                    </a:lnTo>
                    <a:lnTo>
                      <a:pt x="17912" y="17783"/>
                    </a:lnTo>
                    <a:lnTo>
                      <a:pt x="18614" y="16742"/>
                    </a:lnTo>
                    <a:lnTo>
                      <a:pt x="18702" y="16828"/>
                    </a:lnTo>
                    <a:lnTo>
                      <a:pt x="19229" y="17696"/>
                    </a:lnTo>
                    <a:lnTo>
                      <a:pt x="19404" y="18130"/>
                    </a:lnTo>
                    <a:lnTo>
                      <a:pt x="19492" y="18130"/>
                    </a:lnTo>
                    <a:lnTo>
                      <a:pt x="19580" y="18216"/>
                    </a:lnTo>
                    <a:lnTo>
                      <a:pt x="19668" y="18390"/>
                    </a:lnTo>
                    <a:lnTo>
                      <a:pt x="20019" y="18737"/>
                    </a:lnTo>
                    <a:lnTo>
                      <a:pt x="20107" y="18910"/>
                    </a:lnTo>
                    <a:lnTo>
                      <a:pt x="20107" y="19257"/>
                    </a:lnTo>
                    <a:lnTo>
                      <a:pt x="20195" y="19518"/>
                    </a:lnTo>
                    <a:lnTo>
                      <a:pt x="20282" y="19691"/>
                    </a:lnTo>
                    <a:lnTo>
                      <a:pt x="20458" y="19865"/>
                    </a:lnTo>
                    <a:lnTo>
                      <a:pt x="20458" y="20038"/>
                    </a:lnTo>
                    <a:lnTo>
                      <a:pt x="20721" y="20038"/>
                    </a:lnTo>
                    <a:lnTo>
                      <a:pt x="20897" y="19865"/>
                    </a:lnTo>
                    <a:lnTo>
                      <a:pt x="20897" y="19951"/>
                    </a:lnTo>
                    <a:lnTo>
                      <a:pt x="20985" y="19951"/>
                    </a:lnTo>
                    <a:lnTo>
                      <a:pt x="20985" y="20298"/>
                    </a:lnTo>
                    <a:lnTo>
                      <a:pt x="21073" y="20559"/>
                    </a:lnTo>
                    <a:lnTo>
                      <a:pt x="20985" y="20559"/>
                    </a:lnTo>
                    <a:lnTo>
                      <a:pt x="20985" y="20645"/>
                    </a:lnTo>
                    <a:lnTo>
                      <a:pt x="20897" y="20819"/>
                    </a:lnTo>
                    <a:lnTo>
                      <a:pt x="20897" y="21166"/>
                    </a:lnTo>
                    <a:lnTo>
                      <a:pt x="20985" y="21426"/>
                    </a:lnTo>
                    <a:lnTo>
                      <a:pt x="21073" y="21513"/>
                    </a:lnTo>
                    <a:lnTo>
                      <a:pt x="21248" y="21600"/>
                    </a:lnTo>
                    <a:lnTo>
                      <a:pt x="21336" y="21426"/>
                    </a:lnTo>
                    <a:lnTo>
                      <a:pt x="21424" y="21079"/>
                    </a:lnTo>
                    <a:lnTo>
                      <a:pt x="21512" y="20559"/>
                    </a:lnTo>
                    <a:lnTo>
                      <a:pt x="21599" y="20125"/>
                    </a:lnTo>
                    <a:lnTo>
                      <a:pt x="21599" y="19778"/>
                    </a:lnTo>
                    <a:lnTo>
                      <a:pt x="21512" y="19778"/>
                    </a:lnTo>
                    <a:lnTo>
                      <a:pt x="20985" y="19257"/>
                    </a:lnTo>
                    <a:lnTo>
                      <a:pt x="20809" y="18997"/>
                    </a:lnTo>
                    <a:lnTo>
                      <a:pt x="20546" y="18477"/>
                    </a:lnTo>
                    <a:lnTo>
                      <a:pt x="20282" y="18130"/>
                    </a:lnTo>
                    <a:lnTo>
                      <a:pt x="19931" y="17609"/>
                    </a:lnTo>
                    <a:lnTo>
                      <a:pt x="19492" y="17002"/>
                    </a:lnTo>
                    <a:lnTo>
                      <a:pt x="19053" y="16481"/>
                    </a:lnTo>
                    <a:lnTo>
                      <a:pt x="18702" y="16048"/>
                    </a:lnTo>
                    <a:lnTo>
                      <a:pt x="18439" y="15874"/>
                    </a:lnTo>
                    <a:lnTo>
                      <a:pt x="18351" y="15874"/>
                    </a:lnTo>
                    <a:lnTo>
                      <a:pt x="18087" y="16134"/>
                    </a:lnTo>
                    <a:lnTo>
                      <a:pt x="17912" y="16221"/>
                    </a:lnTo>
                    <a:lnTo>
                      <a:pt x="17648" y="16395"/>
                    </a:lnTo>
                    <a:lnTo>
                      <a:pt x="17473" y="16395"/>
                    </a:lnTo>
                    <a:lnTo>
                      <a:pt x="17385" y="16308"/>
                    </a:lnTo>
                    <a:lnTo>
                      <a:pt x="17034" y="16048"/>
                    </a:lnTo>
                    <a:lnTo>
                      <a:pt x="16156" y="15354"/>
                    </a:lnTo>
                    <a:lnTo>
                      <a:pt x="15717" y="15093"/>
                    </a:lnTo>
                    <a:lnTo>
                      <a:pt x="15365" y="14833"/>
                    </a:lnTo>
                    <a:lnTo>
                      <a:pt x="14839" y="14833"/>
                    </a:lnTo>
                    <a:lnTo>
                      <a:pt x="14839" y="216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798838" y="1362446"/>
                <a:ext cx="1071972" cy="53406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731" y="4063"/>
                    </a:moveTo>
                    <a:lnTo>
                      <a:pt x="19024" y="3421"/>
                    </a:lnTo>
                    <a:lnTo>
                      <a:pt x="19434" y="3100"/>
                    </a:lnTo>
                    <a:lnTo>
                      <a:pt x="19902" y="2887"/>
                    </a:lnTo>
                    <a:lnTo>
                      <a:pt x="20312" y="2780"/>
                    </a:lnTo>
                    <a:lnTo>
                      <a:pt x="20429" y="2780"/>
                    </a:lnTo>
                    <a:lnTo>
                      <a:pt x="20604" y="2245"/>
                    </a:lnTo>
                    <a:lnTo>
                      <a:pt x="20721" y="1924"/>
                    </a:lnTo>
                    <a:lnTo>
                      <a:pt x="20839" y="1710"/>
                    </a:lnTo>
                    <a:lnTo>
                      <a:pt x="21073" y="1497"/>
                    </a:lnTo>
                    <a:lnTo>
                      <a:pt x="21131" y="1497"/>
                    </a:lnTo>
                    <a:lnTo>
                      <a:pt x="21190" y="1603"/>
                    </a:lnTo>
                    <a:lnTo>
                      <a:pt x="21248" y="1603"/>
                    </a:lnTo>
                    <a:lnTo>
                      <a:pt x="21424" y="1710"/>
                    </a:lnTo>
                    <a:lnTo>
                      <a:pt x="21482" y="2138"/>
                    </a:lnTo>
                    <a:lnTo>
                      <a:pt x="21424" y="2566"/>
                    </a:lnTo>
                    <a:lnTo>
                      <a:pt x="21307" y="2994"/>
                    </a:lnTo>
                    <a:lnTo>
                      <a:pt x="21248" y="3314"/>
                    </a:lnTo>
                    <a:lnTo>
                      <a:pt x="21190" y="3421"/>
                    </a:lnTo>
                    <a:lnTo>
                      <a:pt x="21307" y="3635"/>
                    </a:lnTo>
                    <a:lnTo>
                      <a:pt x="21424" y="3742"/>
                    </a:lnTo>
                    <a:lnTo>
                      <a:pt x="21482" y="3849"/>
                    </a:lnTo>
                    <a:lnTo>
                      <a:pt x="21599" y="3956"/>
                    </a:lnTo>
                    <a:lnTo>
                      <a:pt x="21599" y="4063"/>
                    </a:lnTo>
                    <a:lnTo>
                      <a:pt x="21541" y="4063"/>
                    </a:lnTo>
                    <a:lnTo>
                      <a:pt x="21482" y="4170"/>
                    </a:lnTo>
                    <a:lnTo>
                      <a:pt x="21365" y="4277"/>
                    </a:lnTo>
                    <a:lnTo>
                      <a:pt x="21365" y="4384"/>
                    </a:lnTo>
                    <a:lnTo>
                      <a:pt x="21248" y="4384"/>
                    </a:lnTo>
                    <a:lnTo>
                      <a:pt x="21014" y="4598"/>
                    </a:lnTo>
                    <a:lnTo>
                      <a:pt x="20839" y="4598"/>
                    </a:lnTo>
                    <a:lnTo>
                      <a:pt x="20721" y="4704"/>
                    </a:lnTo>
                    <a:lnTo>
                      <a:pt x="20604" y="4918"/>
                    </a:lnTo>
                    <a:lnTo>
                      <a:pt x="20546" y="5132"/>
                    </a:lnTo>
                    <a:lnTo>
                      <a:pt x="20429" y="5346"/>
                    </a:lnTo>
                    <a:lnTo>
                      <a:pt x="20370" y="5560"/>
                    </a:lnTo>
                    <a:lnTo>
                      <a:pt x="20253" y="5667"/>
                    </a:lnTo>
                    <a:lnTo>
                      <a:pt x="20253" y="5774"/>
                    </a:lnTo>
                    <a:lnTo>
                      <a:pt x="20195" y="5774"/>
                    </a:lnTo>
                    <a:lnTo>
                      <a:pt x="19902" y="6308"/>
                    </a:lnTo>
                    <a:lnTo>
                      <a:pt x="19902" y="6629"/>
                    </a:lnTo>
                    <a:lnTo>
                      <a:pt x="20078" y="6629"/>
                    </a:lnTo>
                    <a:lnTo>
                      <a:pt x="20136" y="6736"/>
                    </a:lnTo>
                    <a:lnTo>
                      <a:pt x="20312" y="6736"/>
                    </a:lnTo>
                    <a:lnTo>
                      <a:pt x="20429" y="6843"/>
                    </a:lnTo>
                    <a:lnTo>
                      <a:pt x="20546" y="7057"/>
                    </a:lnTo>
                    <a:lnTo>
                      <a:pt x="20487" y="7164"/>
                    </a:lnTo>
                    <a:lnTo>
                      <a:pt x="20253" y="7378"/>
                    </a:lnTo>
                    <a:lnTo>
                      <a:pt x="19668" y="7378"/>
                    </a:lnTo>
                    <a:lnTo>
                      <a:pt x="19551" y="7485"/>
                    </a:lnTo>
                    <a:lnTo>
                      <a:pt x="19375" y="7592"/>
                    </a:lnTo>
                    <a:lnTo>
                      <a:pt x="19024" y="7592"/>
                    </a:lnTo>
                    <a:lnTo>
                      <a:pt x="18907" y="7485"/>
                    </a:lnTo>
                    <a:lnTo>
                      <a:pt x="18907" y="7592"/>
                    </a:lnTo>
                    <a:lnTo>
                      <a:pt x="18848" y="7592"/>
                    </a:lnTo>
                    <a:lnTo>
                      <a:pt x="18790" y="7699"/>
                    </a:lnTo>
                    <a:lnTo>
                      <a:pt x="18790" y="8019"/>
                    </a:lnTo>
                    <a:lnTo>
                      <a:pt x="18907" y="8126"/>
                    </a:lnTo>
                    <a:lnTo>
                      <a:pt x="18907" y="9730"/>
                    </a:lnTo>
                    <a:lnTo>
                      <a:pt x="18848" y="9944"/>
                    </a:lnTo>
                    <a:lnTo>
                      <a:pt x="18848" y="10158"/>
                    </a:lnTo>
                    <a:lnTo>
                      <a:pt x="18731" y="10372"/>
                    </a:lnTo>
                    <a:lnTo>
                      <a:pt x="18673" y="10265"/>
                    </a:lnTo>
                    <a:lnTo>
                      <a:pt x="18673" y="9837"/>
                    </a:lnTo>
                    <a:lnTo>
                      <a:pt x="18556" y="9409"/>
                    </a:lnTo>
                    <a:lnTo>
                      <a:pt x="18439" y="9837"/>
                    </a:lnTo>
                    <a:lnTo>
                      <a:pt x="18146" y="9409"/>
                    </a:lnTo>
                    <a:lnTo>
                      <a:pt x="18146" y="9730"/>
                    </a:lnTo>
                    <a:lnTo>
                      <a:pt x="18204" y="9944"/>
                    </a:lnTo>
                    <a:lnTo>
                      <a:pt x="18263" y="10051"/>
                    </a:lnTo>
                    <a:lnTo>
                      <a:pt x="18380" y="10479"/>
                    </a:lnTo>
                    <a:lnTo>
                      <a:pt x="18380" y="10800"/>
                    </a:lnTo>
                    <a:lnTo>
                      <a:pt x="18321" y="10800"/>
                    </a:lnTo>
                    <a:lnTo>
                      <a:pt x="18321" y="10906"/>
                    </a:lnTo>
                    <a:lnTo>
                      <a:pt x="18263" y="10906"/>
                    </a:lnTo>
                    <a:lnTo>
                      <a:pt x="18146" y="11013"/>
                    </a:lnTo>
                    <a:lnTo>
                      <a:pt x="17912" y="11013"/>
                    </a:lnTo>
                    <a:lnTo>
                      <a:pt x="17912" y="11120"/>
                    </a:lnTo>
                    <a:lnTo>
                      <a:pt x="17970" y="11227"/>
                    </a:lnTo>
                    <a:lnTo>
                      <a:pt x="17970" y="11441"/>
                    </a:lnTo>
                    <a:lnTo>
                      <a:pt x="18029" y="11655"/>
                    </a:lnTo>
                    <a:lnTo>
                      <a:pt x="18087" y="12083"/>
                    </a:lnTo>
                    <a:lnTo>
                      <a:pt x="18146" y="12190"/>
                    </a:lnTo>
                    <a:lnTo>
                      <a:pt x="18204" y="12190"/>
                    </a:lnTo>
                    <a:lnTo>
                      <a:pt x="18263" y="12297"/>
                    </a:lnTo>
                    <a:lnTo>
                      <a:pt x="18263" y="12510"/>
                    </a:lnTo>
                    <a:lnTo>
                      <a:pt x="18204" y="12510"/>
                    </a:lnTo>
                    <a:lnTo>
                      <a:pt x="18087" y="12617"/>
                    </a:lnTo>
                    <a:lnTo>
                      <a:pt x="17970" y="12617"/>
                    </a:lnTo>
                    <a:lnTo>
                      <a:pt x="17853" y="12831"/>
                    </a:lnTo>
                    <a:lnTo>
                      <a:pt x="17853" y="13152"/>
                    </a:lnTo>
                    <a:lnTo>
                      <a:pt x="17736" y="13366"/>
                    </a:lnTo>
                    <a:lnTo>
                      <a:pt x="17619" y="13473"/>
                    </a:lnTo>
                    <a:lnTo>
                      <a:pt x="17385" y="13900"/>
                    </a:lnTo>
                    <a:lnTo>
                      <a:pt x="17034" y="14435"/>
                    </a:lnTo>
                    <a:lnTo>
                      <a:pt x="16682" y="15184"/>
                    </a:lnTo>
                    <a:lnTo>
                      <a:pt x="16273" y="15825"/>
                    </a:lnTo>
                    <a:lnTo>
                      <a:pt x="16156" y="16253"/>
                    </a:lnTo>
                    <a:lnTo>
                      <a:pt x="16156" y="16467"/>
                    </a:lnTo>
                    <a:lnTo>
                      <a:pt x="16097" y="16895"/>
                    </a:lnTo>
                    <a:lnTo>
                      <a:pt x="16097" y="17322"/>
                    </a:lnTo>
                    <a:lnTo>
                      <a:pt x="16156" y="17750"/>
                    </a:lnTo>
                    <a:lnTo>
                      <a:pt x="16214" y="18071"/>
                    </a:lnTo>
                    <a:lnTo>
                      <a:pt x="16331" y="18499"/>
                    </a:lnTo>
                    <a:lnTo>
                      <a:pt x="16390" y="18605"/>
                    </a:lnTo>
                    <a:lnTo>
                      <a:pt x="16565" y="19033"/>
                    </a:lnTo>
                    <a:lnTo>
                      <a:pt x="16741" y="19675"/>
                    </a:lnTo>
                    <a:lnTo>
                      <a:pt x="16800" y="20423"/>
                    </a:lnTo>
                    <a:lnTo>
                      <a:pt x="16741" y="21279"/>
                    </a:lnTo>
                    <a:lnTo>
                      <a:pt x="16741" y="21386"/>
                    </a:lnTo>
                    <a:lnTo>
                      <a:pt x="16682" y="21386"/>
                    </a:lnTo>
                    <a:lnTo>
                      <a:pt x="16682" y="21493"/>
                    </a:lnTo>
                    <a:lnTo>
                      <a:pt x="16624" y="21600"/>
                    </a:lnTo>
                    <a:lnTo>
                      <a:pt x="16448" y="21600"/>
                    </a:lnTo>
                    <a:lnTo>
                      <a:pt x="16331" y="21386"/>
                    </a:lnTo>
                    <a:lnTo>
                      <a:pt x="16214" y="21065"/>
                    </a:lnTo>
                    <a:lnTo>
                      <a:pt x="16097" y="20958"/>
                    </a:lnTo>
                    <a:lnTo>
                      <a:pt x="15863" y="20530"/>
                    </a:lnTo>
                    <a:lnTo>
                      <a:pt x="15570" y="19675"/>
                    </a:lnTo>
                    <a:lnTo>
                      <a:pt x="15453" y="18605"/>
                    </a:lnTo>
                    <a:lnTo>
                      <a:pt x="15453" y="18178"/>
                    </a:lnTo>
                    <a:lnTo>
                      <a:pt x="15336" y="17750"/>
                    </a:lnTo>
                    <a:lnTo>
                      <a:pt x="15219" y="17643"/>
                    </a:lnTo>
                    <a:lnTo>
                      <a:pt x="15102" y="17429"/>
                    </a:lnTo>
                    <a:lnTo>
                      <a:pt x="14926" y="17429"/>
                    </a:lnTo>
                    <a:lnTo>
                      <a:pt x="14751" y="17322"/>
                    </a:lnTo>
                    <a:lnTo>
                      <a:pt x="14341" y="17322"/>
                    </a:lnTo>
                    <a:lnTo>
                      <a:pt x="13814" y="17215"/>
                    </a:lnTo>
                    <a:lnTo>
                      <a:pt x="13346" y="17215"/>
                    </a:lnTo>
                    <a:lnTo>
                      <a:pt x="13053" y="17322"/>
                    </a:lnTo>
                    <a:lnTo>
                      <a:pt x="12995" y="17536"/>
                    </a:lnTo>
                    <a:lnTo>
                      <a:pt x="12819" y="17643"/>
                    </a:lnTo>
                    <a:lnTo>
                      <a:pt x="12468" y="17750"/>
                    </a:lnTo>
                    <a:lnTo>
                      <a:pt x="11531" y="17750"/>
                    </a:lnTo>
                    <a:lnTo>
                      <a:pt x="11180" y="17857"/>
                    </a:lnTo>
                    <a:lnTo>
                      <a:pt x="10887" y="18178"/>
                    </a:lnTo>
                    <a:lnTo>
                      <a:pt x="10360" y="18605"/>
                    </a:lnTo>
                    <a:lnTo>
                      <a:pt x="10009" y="19568"/>
                    </a:lnTo>
                    <a:lnTo>
                      <a:pt x="10009" y="19675"/>
                    </a:lnTo>
                    <a:lnTo>
                      <a:pt x="10068" y="19782"/>
                    </a:lnTo>
                    <a:lnTo>
                      <a:pt x="10068" y="20423"/>
                    </a:lnTo>
                    <a:lnTo>
                      <a:pt x="9892" y="20423"/>
                    </a:lnTo>
                    <a:lnTo>
                      <a:pt x="9658" y="20102"/>
                    </a:lnTo>
                    <a:lnTo>
                      <a:pt x="9365" y="19568"/>
                    </a:lnTo>
                    <a:lnTo>
                      <a:pt x="9014" y="18712"/>
                    </a:lnTo>
                    <a:lnTo>
                      <a:pt x="8956" y="18605"/>
                    </a:lnTo>
                    <a:lnTo>
                      <a:pt x="8897" y="18392"/>
                    </a:lnTo>
                    <a:lnTo>
                      <a:pt x="8780" y="18285"/>
                    </a:lnTo>
                    <a:lnTo>
                      <a:pt x="8663" y="18071"/>
                    </a:lnTo>
                    <a:lnTo>
                      <a:pt x="8546" y="17964"/>
                    </a:lnTo>
                    <a:lnTo>
                      <a:pt x="8429" y="17964"/>
                    </a:lnTo>
                    <a:lnTo>
                      <a:pt x="8370" y="18071"/>
                    </a:lnTo>
                    <a:lnTo>
                      <a:pt x="8312" y="18071"/>
                    </a:lnTo>
                    <a:lnTo>
                      <a:pt x="8253" y="18178"/>
                    </a:lnTo>
                    <a:lnTo>
                      <a:pt x="7960" y="18178"/>
                    </a:lnTo>
                    <a:lnTo>
                      <a:pt x="7785" y="17964"/>
                    </a:lnTo>
                    <a:lnTo>
                      <a:pt x="7668" y="17857"/>
                    </a:lnTo>
                    <a:lnTo>
                      <a:pt x="7434" y="17536"/>
                    </a:lnTo>
                    <a:lnTo>
                      <a:pt x="7200" y="16895"/>
                    </a:lnTo>
                    <a:lnTo>
                      <a:pt x="7082" y="16039"/>
                    </a:lnTo>
                    <a:lnTo>
                      <a:pt x="7024" y="15932"/>
                    </a:lnTo>
                    <a:lnTo>
                      <a:pt x="6965" y="15932"/>
                    </a:lnTo>
                    <a:lnTo>
                      <a:pt x="6848" y="15825"/>
                    </a:lnTo>
                    <a:lnTo>
                      <a:pt x="6380" y="15825"/>
                    </a:lnTo>
                    <a:lnTo>
                      <a:pt x="6263" y="16039"/>
                    </a:lnTo>
                    <a:lnTo>
                      <a:pt x="6146" y="16146"/>
                    </a:lnTo>
                    <a:lnTo>
                      <a:pt x="5795" y="16360"/>
                    </a:lnTo>
                    <a:lnTo>
                      <a:pt x="5151" y="16360"/>
                    </a:lnTo>
                    <a:lnTo>
                      <a:pt x="4858" y="16253"/>
                    </a:lnTo>
                    <a:lnTo>
                      <a:pt x="4448" y="16039"/>
                    </a:lnTo>
                    <a:lnTo>
                      <a:pt x="4097" y="15825"/>
                    </a:lnTo>
                    <a:lnTo>
                      <a:pt x="3804" y="15504"/>
                    </a:lnTo>
                    <a:lnTo>
                      <a:pt x="3746" y="15398"/>
                    </a:lnTo>
                    <a:lnTo>
                      <a:pt x="3629" y="15291"/>
                    </a:lnTo>
                    <a:lnTo>
                      <a:pt x="3278" y="15398"/>
                    </a:lnTo>
                    <a:lnTo>
                      <a:pt x="2868" y="15825"/>
                    </a:lnTo>
                    <a:lnTo>
                      <a:pt x="2809" y="15718"/>
                    </a:lnTo>
                    <a:lnTo>
                      <a:pt x="2809" y="15611"/>
                    </a:lnTo>
                    <a:lnTo>
                      <a:pt x="2751" y="15398"/>
                    </a:lnTo>
                    <a:lnTo>
                      <a:pt x="2634" y="15077"/>
                    </a:lnTo>
                    <a:lnTo>
                      <a:pt x="2575" y="14756"/>
                    </a:lnTo>
                    <a:lnTo>
                      <a:pt x="2341" y="14328"/>
                    </a:lnTo>
                    <a:lnTo>
                      <a:pt x="2165" y="14221"/>
                    </a:lnTo>
                    <a:lnTo>
                      <a:pt x="1931" y="14007"/>
                    </a:lnTo>
                    <a:lnTo>
                      <a:pt x="1756" y="13794"/>
                    </a:lnTo>
                    <a:lnTo>
                      <a:pt x="1521" y="13473"/>
                    </a:lnTo>
                    <a:lnTo>
                      <a:pt x="1346" y="12938"/>
                    </a:lnTo>
                    <a:lnTo>
                      <a:pt x="1229" y="12831"/>
                    </a:lnTo>
                    <a:lnTo>
                      <a:pt x="1053" y="12297"/>
                    </a:lnTo>
                    <a:lnTo>
                      <a:pt x="760" y="11548"/>
                    </a:lnTo>
                    <a:lnTo>
                      <a:pt x="468" y="10693"/>
                    </a:lnTo>
                    <a:lnTo>
                      <a:pt x="234" y="9623"/>
                    </a:lnTo>
                    <a:lnTo>
                      <a:pt x="58" y="8340"/>
                    </a:lnTo>
                    <a:lnTo>
                      <a:pt x="58" y="8126"/>
                    </a:lnTo>
                    <a:lnTo>
                      <a:pt x="0" y="7485"/>
                    </a:lnTo>
                    <a:lnTo>
                      <a:pt x="0" y="5881"/>
                    </a:lnTo>
                    <a:lnTo>
                      <a:pt x="117" y="5560"/>
                    </a:lnTo>
                    <a:lnTo>
                      <a:pt x="234" y="5346"/>
                    </a:lnTo>
                    <a:lnTo>
                      <a:pt x="292" y="5132"/>
                    </a:lnTo>
                    <a:lnTo>
                      <a:pt x="292" y="4598"/>
                    </a:lnTo>
                    <a:lnTo>
                      <a:pt x="234" y="4277"/>
                    </a:lnTo>
                    <a:lnTo>
                      <a:pt x="234" y="4063"/>
                    </a:lnTo>
                    <a:lnTo>
                      <a:pt x="175" y="3314"/>
                    </a:lnTo>
                    <a:lnTo>
                      <a:pt x="175" y="2459"/>
                    </a:lnTo>
                    <a:lnTo>
                      <a:pt x="117" y="1603"/>
                    </a:lnTo>
                    <a:lnTo>
                      <a:pt x="117" y="1069"/>
                    </a:lnTo>
                    <a:lnTo>
                      <a:pt x="234" y="1069"/>
                    </a:lnTo>
                    <a:lnTo>
                      <a:pt x="292" y="1176"/>
                    </a:lnTo>
                    <a:lnTo>
                      <a:pt x="409" y="1176"/>
                    </a:lnTo>
                    <a:lnTo>
                      <a:pt x="526" y="962"/>
                    </a:lnTo>
                    <a:lnTo>
                      <a:pt x="526" y="0"/>
                    </a:lnTo>
                    <a:lnTo>
                      <a:pt x="11121" y="0"/>
                    </a:lnTo>
                    <a:lnTo>
                      <a:pt x="11473" y="534"/>
                    </a:lnTo>
                    <a:lnTo>
                      <a:pt x="12175" y="641"/>
                    </a:lnTo>
                    <a:lnTo>
                      <a:pt x="12234" y="855"/>
                    </a:lnTo>
                    <a:lnTo>
                      <a:pt x="12468" y="1069"/>
                    </a:lnTo>
                    <a:lnTo>
                      <a:pt x="12702" y="1069"/>
                    </a:lnTo>
                    <a:lnTo>
                      <a:pt x="12643" y="1176"/>
                    </a:lnTo>
                    <a:lnTo>
                      <a:pt x="12643" y="1283"/>
                    </a:lnTo>
                    <a:lnTo>
                      <a:pt x="12292" y="1924"/>
                    </a:lnTo>
                    <a:lnTo>
                      <a:pt x="12175" y="2031"/>
                    </a:lnTo>
                    <a:lnTo>
                      <a:pt x="12175" y="2245"/>
                    </a:lnTo>
                    <a:lnTo>
                      <a:pt x="12234" y="2245"/>
                    </a:lnTo>
                    <a:lnTo>
                      <a:pt x="12351" y="2352"/>
                    </a:lnTo>
                    <a:lnTo>
                      <a:pt x="12936" y="2352"/>
                    </a:lnTo>
                    <a:lnTo>
                      <a:pt x="13287" y="2245"/>
                    </a:lnTo>
                    <a:lnTo>
                      <a:pt x="13580" y="2031"/>
                    </a:lnTo>
                    <a:lnTo>
                      <a:pt x="13639" y="2138"/>
                    </a:lnTo>
                    <a:lnTo>
                      <a:pt x="13697" y="2138"/>
                    </a:lnTo>
                    <a:lnTo>
                      <a:pt x="13756" y="2245"/>
                    </a:lnTo>
                    <a:lnTo>
                      <a:pt x="14224" y="2245"/>
                    </a:lnTo>
                    <a:lnTo>
                      <a:pt x="14341" y="2138"/>
                    </a:lnTo>
                    <a:lnTo>
                      <a:pt x="14517" y="2138"/>
                    </a:lnTo>
                    <a:lnTo>
                      <a:pt x="14634" y="2245"/>
                    </a:lnTo>
                    <a:lnTo>
                      <a:pt x="14692" y="2352"/>
                    </a:lnTo>
                    <a:lnTo>
                      <a:pt x="14692" y="2780"/>
                    </a:lnTo>
                    <a:lnTo>
                      <a:pt x="14517" y="3100"/>
                    </a:lnTo>
                    <a:lnTo>
                      <a:pt x="14341" y="3207"/>
                    </a:lnTo>
                    <a:lnTo>
                      <a:pt x="14341" y="3100"/>
                    </a:lnTo>
                    <a:lnTo>
                      <a:pt x="13990" y="3100"/>
                    </a:lnTo>
                    <a:lnTo>
                      <a:pt x="13931" y="3314"/>
                    </a:lnTo>
                    <a:lnTo>
                      <a:pt x="13814" y="3528"/>
                    </a:lnTo>
                    <a:lnTo>
                      <a:pt x="13756" y="3849"/>
                    </a:lnTo>
                    <a:lnTo>
                      <a:pt x="13814" y="3849"/>
                    </a:lnTo>
                    <a:lnTo>
                      <a:pt x="13931" y="4063"/>
                    </a:lnTo>
                    <a:lnTo>
                      <a:pt x="13931" y="4491"/>
                    </a:lnTo>
                    <a:lnTo>
                      <a:pt x="13873" y="4811"/>
                    </a:lnTo>
                    <a:lnTo>
                      <a:pt x="13814" y="4918"/>
                    </a:lnTo>
                    <a:lnTo>
                      <a:pt x="13756" y="5453"/>
                    </a:lnTo>
                    <a:lnTo>
                      <a:pt x="13697" y="6095"/>
                    </a:lnTo>
                    <a:lnTo>
                      <a:pt x="13697" y="6736"/>
                    </a:lnTo>
                    <a:lnTo>
                      <a:pt x="13814" y="7164"/>
                    </a:lnTo>
                    <a:lnTo>
                      <a:pt x="13873" y="7164"/>
                    </a:lnTo>
                    <a:lnTo>
                      <a:pt x="13990" y="7057"/>
                    </a:lnTo>
                    <a:lnTo>
                      <a:pt x="14165" y="6736"/>
                    </a:lnTo>
                    <a:lnTo>
                      <a:pt x="14224" y="6522"/>
                    </a:lnTo>
                    <a:lnTo>
                      <a:pt x="14282" y="6201"/>
                    </a:lnTo>
                    <a:lnTo>
                      <a:pt x="14341" y="5774"/>
                    </a:lnTo>
                    <a:lnTo>
                      <a:pt x="14458" y="4384"/>
                    </a:lnTo>
                    <a:lnTo>
                      <a:pt x="14634" y="4170"/>
                    </a:lnTo>
                    <a:lnTo>
                      <a:pt x="14634" y="3849"/>
                    </a:lnTo>
                    <a:lnTo>
                      <a:pt x="14751" y="3421"/>
                    </a:lnTo>
                    <a:lnTo>
                      <a:pt x="14809" y="3314"/>
                    </a:lnTo>
                    <a:lnTo>
                      <a:pt x="15043" y="3314"/>
                    </a:lnTo>
                    <a:lnTo>
                      <a:pt x="15102" y="3421"/>
                    </a:lnTo>
                    <a:lnTo>
                      <a:pt x="15219" y="3421"/>
                    </a:lnTo>
                    <a:lnTo>
                      <a:pt x="15336" y="3849"/>
                    </a:lnTo>
                    <a:lnTo>
                      <a:pt x="15336" y="4063"/>
                    </a:lnTo>
                    <a:lnTo>
                      <a:pt x="15219" y="4598"/>
                    </a:lnTo>
                    <a:lnTo>
                      <a:pt x="15219" y="4704"/>
                    </a:lnTo>
                    <a:lnTo>
                      <a:pt x="15160" y="4811"/>
                    </a:lnTo>
                    <a:lnTo>
                      <a:pt x="15160" y="4918"/>
                    </a:lnTo>
                    <a:lnTo>
                      <a:pt x="15336" y="4918"/>
                    </a:lnTo>
                    <a:lnTo>
                      <a:pt x="15453" y="4704"/>
                    </a:lnTo>
                    <a:lnTo>
                      <a:pt x="15453" y="4811"/>
                    </a:lnTo>
                    <a:lnTo>
                      <a:pt x="15629" y="5132"/>
                    </a:lnTo>
                    <a:lnTo>
                      <a:pt x="15687" y="5346"/>
                    </a:lnTo>
                    <a:lnTo>
                      <a:pt x="15687" y="6415"/>
                    </a:lnTo>
                    <a:lnTo>
                      <a:pt x="15629" y="6522"/>
                    </a:lnTo>
                    <a:lnTo>
                      <a:pt x="15629" y="6736"/>
                    </a:lnTo>
                    <a:lnTo>
                      <a:pt x="15687" y="6736"/>
                    </a:lnTo>
                    <a:lnTo>
                      <a:pt x="15687" y="6843"/>
                    </a:lnTo>
                    <a:lnTo>
                      <a:pt x="16390" y="6843"/>
                    </a:lnTo>
                    <a:lnTo>
                      <a:pt x="16624" y="6736"/>
                    </a:lnTo>
                    <a:lnTo>
                      <a:pt x="16858" y="6522"/>
                    </a:lnTo>
                    <a:lnTo>
                      <a:pt x="17034" y="6308"/>
                    </a:lnTo>
                    <a:lnTo>
                      <a:pt x="17268" y="5881"/>
                    </a:lnTo>
                    <a:lnTo>
                      <a:pt x="17326" y="5667"/>
                    </a:lnTo>
                    <a:lnTo>
                      <a:pt x="17385" y="5560"/>
                    </a:lnTo>
                    <a:lnTo>
                      <a:pt x="17326" y="5453"/>
                    </a:lnTo>
                    <a:lnTo>
                      <a:pt x="17326" y="5239"/>
                    </a:lnTo>
                    <a:lnTo>
                      <a:pt x="17443" y="5025"/>
                    </a:lnTo>
                    <a:lnTo>
                      <a:pt x="17560" y="4918"/>
                    </a:lnTo>
                    <a:lnTo>
                      <a:pt x="17736" y="4811"/>
                    </a:lnTo>
                    <a:lnTo>
                      <a:pt x="18146" y="4811"/>
                    </a:lnTo>
                    <a:lnTo>
                      <a:pt x="18321" y="4704"/>
                    </a:lnTo>
                    <a:lnTo>
                      <a:pt x="18439" y="4598"/>
                    </a:lnTo>
                    <a:lnTo>
                      <a:pt x="18731" y="406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2397250" y="759045"/>
                <a:ext cx="197508" cy="12982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05" y="881"/>
                    </a:moveTo>
                    <a:lnTo>
                      <a:pt x="0" y="7053"/>
                    </a:lnTo>
                    <a:lnTo>
                      <a:pt x="2541" y="7934"/>
                    </a:lnTo>
                    <a:lnTo>
                      <a:pt x="3494" y="10579"/>
                    </a:lnTo>
                    <a:lnTo>
                      <a:pt x="952" y="11902"/>
                    </a:lnTo>
                    <a:lnTo>
                      <a:pt x="317" y="11902"/>
                    </a:lnTo>
                    <a:lnTo>
                      <a:pt x="317" y="12342"/>
                    </a:lnTo>
                    <a:lnTo>
                      <a:pt x="0" y="12783"/>
                    </a:lnTo>
                    <a:lnTo>
                      <a:pt x="0" y="13224"/>
                    </a:lnTo>
                    <a:lnTo>
                      <a:pt x="317" y="14106"/>
                    </a:lnTo>
                    <a:lnTo>
                      <a:pt x="952" y="14987"/>
                    </a:lnTo>
                    <a:lnTo>
                      <a:pt x="3176" y="14987"/>
                    </a:lnTo>
                    <a:lnTo>
                      <a:pt x="6035" y="18955"/>
                    </a:lnTo>
                    <a:lnTo>
                      <a:pt x="8894" y="21600"/>
                    </a:lnTo>
                    <a:lnTo>
                      <a:pt x="9211" y="21600"/>
                    </a:lnTo>
                    <a:lnTo>
                      <a:pt x="9529" y="21159"/>
                    </a:lnTo>
                    <a:lnTo>
                      <a:pt x="10482" y="20718"/>
                    </a:lnTo>
                    <a:lnTo>
                      <a:pt x="11752" y="19836"/>
                    </a:lnTo>
                    <a:lnTo>
                      <a:pt x="12070" y="19395"/>
                    </a:lnTo>
                    <a:lnTo>
                      <a:pt x="13023" y="18955"/>
                    </a:lnTo>
                    <a:lnTo>
                      <a:pt x="14294" y="18955"/>
                    </a:lnTo>
                    <a:lnTo>
                      <a:pt x="14929" y="19395"/>
                    </a:lnTo>
                    <a:lnTo>
                      <a:pt x="15247" y="19395"/>
                    </a:lnTo>
                    <a:lnTo>
                      <a:pt x="15882" y="18955"/>
                    </a:lnTo>
                    <a:lnTo>
                      <a:pt x="17470" y="17632"/>
                    </a:lnTo>
                    <a:lnTo>
                      <a:pt x="19376" y="15869"/>
                    </a:lnTo>
                    <a:lnTo>
                      <a:pt x="20964" y="12783"/>
                    </a:lnTo>
                    <a:lnTo>
                      <a:pt x="21600" y="9697"/>
                    </a:lnTo>
                    <a:lnTo>
                      <a:pt x="21600" y="9257"/>
                    </a:lnTo>
                    <a:lnTo>
                      <a:pt x="21282" y="8816"/>
                    </a:lnTo>
                    <a:lnTo>
                      <a:pt x="20647" y="7053"/>
                    </a:lnTo>
                    <a:lnTo>
                      <a:pt x="20011" y="6171"/>
                    </a:lnTo>
                    <a:lnTo>
                      <a:pt x="19694" y="5289"/>
                    </a:lnTo>
                    <a:lnTo>
                      <a:pt x="19058" y="4848"/>
                    </a:lnTo>
                    <a:lnTo>
                      <a:pt x="18741" y="4848"/>
                    </a:lnTo>
                    <a:lnTo>
                      <a:pt x="18741" y="2644"/>
                    </a:lnTo>
                    <a:lnTo>
                      <a:pt x="18105" y="2204"/>
                    </a:lnTo>
                    <a:lnTo>
                      <a:pt x="17788" y="2204"/>
                    </a:lnTo>
                    <a:lnTo>
                      <a:pt x="16835" y="1763"/>
                    </a:lnTo>
                    <a:lnTo>
                      <a:pt x="16517" y="2204"/>
                    </a:lnTo>
                    <a:lnTo>
                      <a:pt x="16200" y="2204"/>
                    </a:lnTo>
                    <a:lnTo>
                      <a:pt x="13658" y="3967"/>
                    </a:lnTo>
                    <a:lnTo>
                      <a:pt x="13023" y="4848"/>
                    </a:lnTo>
                    <a:lnTo>
                      <a:pt x="12388" y="4848"/>
                    </a:lnTo>
                    <a:lnTo>
                      <a:pt x="12070" y="4408"/>
                    </a:lnTo>
                    <a:lnTo>
                      <a:pt x="11435" y="3967"/>
                    </a:lnTo>
                    <a:lnTo>
                      <a:pt x="11117" y="3526"/>
                    </a:lnTo>
                    <a:lnTo>
                      <a:pt x="11117" y="3085"/>
                    </a:lnTo>
                    <a:lnTo>
                      <a:pt x="10164" y="1763"/>
                    </a:lnTo>
                    <a:lnTo>
                      <a:pt x="9529" y="1322"/>
                    </a:lnTo>
                    <a:lnTo>
                      <a:pt x="8894" y="1322"/>
                    </a:lnTo>
                    <a:lnTo>
                      <a:pt x="7941" y="1763"/>
                    </a:lnTo>
                    <a:lnTo>
                      <a:pt x="7305" y="2644"/>
                    </a:lnTo>
                    <a:lnTo>
                      <a:pt x="6988" y="3526"/>
                    </a:lnTo>
                    <a:lnTo>
                      <a:pt x="6988" y="6171"/>
                    </a:lnTo>
                    <a:lnTo>
                      <a:pt x="6352" y="6171"/>
                    </a:lnTo>
                    <a:lnTo>
                      <a:pt x="6035" y="5289"/>
                    </a:lnTo>
                    <a:lnTo>
                      <a:pt x="5399" y="4848"/>
                    </a:lnTo>
                    <a:lnTo>
                      <a:pt x="5399" y="3967"/>
                    </a:lnTo>
                    <a:lnTo>
                      <a:pt x="4447" y="2644"/>
                    </a:lnTo>
                    <a:lnTo>
                      <a:pt x="4129" y="1763"/>
                    </a:lnTo>
                    <a:lnTo>
                      <a:pt x="2858" y="0"/>
                    </a:lnTo>
                    <a:lnTo>
                      <a:pt x="2223" y="0"/>
                    </a:lnTo>
                    <a:lnTo>
                      <a:pt x="1905" y="88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1423665" y="1986502"/>
                <a:ext cx="20560" cy="53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15428" y="0"/>
                    </a:lnTo>
                    <a:lnTo>
                      <a:pt x="15428" y="1080"/>
                    </a:lnTo>
                    <a:lnTo>
                      <a:pt x="12342" y="1080"/>
                    </a:lnTo>
                    <a:lnTo>
                      <a:pt x="6171" y="3240"/>
                    </a:lnTo>
                    <a:lnTo>
                      <a:pt x="3085" y="2160"/>
                    </a:lnTo>
                    <a:lnTo>
                      <a:pt x="0" y="2160"/>
                    </a:lnTo>
                    <a:lnTo>
                      <a:pt x="0" y="21599"/>
                    </a:lnTo>
                    <a:lnTo>
                      <a:pt x="12342" y="21599"/>
                    </a:lnTo>
                    <a:lnTo>
                      <a:pt x="12342" y="20520"/>
                    </a:lnTo>
                    <a:lnTo>
                      <a:pt x="18514" y="18360"/>
                    </a:lnTo>
                    <a:lnTo>
                      <a:pt x="18514" y="15120"/>
                    </a:lnTo>
                    <a:lnTo>
                      <a:pt x="15428" y="12960"/>
                    </a:lnTo>
                    <a:lnTo>
                      <a:pt x="15428" y="6480"/>
                    </a:lnTo>
                    <a:lnTo>
                      <a:pt x="18514" y="5400"/>
                    </a:lnTo>
                    <a:lnTo>
                      <a:pt x="18514" y="4320"/>
                    </a:lnTo>
                    <a:lnTo>
                      <a:pt x="21600" y="216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1745991" y="1986502"/>
                <a:ext cx="55068" cy="3688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273" y="0"/>
                    </a:moveTo>
                    <a:lnTo>
                      <a:pt x="3410" y="1542"/>
                    </a:lnTo>
                    <a:lnTo>
                      <a:pt x="3410" y="7714"/>
                    </a:lnTo>
                    <a:lnTo>
                      <a:pt x="1136" y="10800"/>
                    </a:lnTo>
                    <a:lnTo>
                      <a:pt x="0" y="10800"/>
                    </a:lnTo>
                    <a:lnTo>
                      <a:pt x="0" y="15428"/>
                    </a:lnTo>
                    <a:lnTo>
                      <a:pt x="1136" y="16971"/>
                    </a:lnTo>
                    <a:lnTo>
                      <a:pt x="1136" y="18514"/>
                    </a:lnTo>
                    <a:lnTo>
                      <a:pt x="2273" y="20057"/>
                    </a:lnTo>
                    <a:lnTo>
                      <a:pt x="2273" y="21600"/>
                    </a:lnTo>
                    <a:lnTo>
                      <a:pt x="4547" y="21600"/>
                    </a:lnTo>
                    <a:lnTo>
                      <a:pt x="6821" y="20057"/>
                    </a:lnTo>
                    <a:lnTo>
                      <a:pt x="7957" y="18514"/>
                    </a:lnTo>
                    <a:lnTo>
                      <a:pt x="9094" y="18514"/>
                    </a:lnTo>
                    <a:lnTo>
                      <a:pt x="10231" y="16971"/>
                    </a:lnTo>
                    <a:lnTo>
                      <a:pt x="11368" y="16971"/>
                    </a:lnTo>
                    <a:lnTo>
                      <a:pt x="12505" y="18514"/>
                    </a:lnTo>
                    <a:lnTo>
                      <a:pt x="18189" y="16971"/>
                    </a:lnTo>
                    <a:lnTo>
                      <a:pt x="21599" y="15428"/>
                    </a:lnTo>
                    <a:lnTo>
                      <a:pt x="21599" y="9257"/>
                    </a:lnTo>
                    <a:lnTo>
                      <a:pt x="18189" y="7714"/>
                    </a:lnTo>
                    <a:lnTo>
                      <a:pt x="13642" y="6171"/>
                    </a:lnTo>
                    <a:lnTo>
                      <a:pt x="17052" y="4628"/>
                    </a:lnTo>
                    <a:lnTo>
                      <a:pt x="11368" y="4628"/>
                    </a:lnTo>
                    <a:lnTo>
                      <a:pt x="7957" y="1542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1690924" y="1978387"/>
                <a:ext cx="63879" cy="4794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890" y="1200"/>
                    </a:moveTo>
                    <a:lnTo>
                      <a:pt x="3927" y="3600"/>
                    </a:lnTo>
                    <a:lnTo>
                      <a:pt x="5890" y="4800"/>
                    </a:lnTo>
                    <a:lnTo>
                      <a:pt x="8836" y="4800"/>
                    </a:lnTo>
                    <a:lnTo>
                      <a:pt x="10800" y="6000"/>
                    </a:lnTo>
                    <a:lnTo>
                      <a:pt x="11781" y="6000"/>
                    </a:lnTo>
                    <a:lnTo>
                      <a:pt x="12763" y="8399"/>
                    </a:lnTo>
                    <a:lnTo>
                      <a:pt x="12763" y="12000"/>
                    </a:lnTo>
                    <a:lnTo>
                      <a:pt x="11781" y="13199"/>
                    </a:lnTo>
                    <a:lnTo>
                      <a:pt x="9818" y="13199"/>
                    </a:lnTo>
                    <a:lnTo>
                      <a:pt x="4909" y="10800"/>
                    </a:lnTo>
                    <a:lnTo>
                      <a:pt x="1963" y="10800"/>
                    </a:lnTo>
                    <a:lnTo>
                      <a:pt x="0" y="13199"/>
                    </a:lnTo>
                    <a:lnTo>
                      <a:pt x="2945" y="15600"/>
                    </a:lnTo>
                    <a:lnTo>
                      <a:pt x="7854" y="15600"/>
                    </a:lnTo>
                    <a:lnTo>
                      <a:pt x="9818" y="16799"/>
                    </a:lnTo>
                    <a:lnTo>
                      <a:pt x="9818" y="17999"/>
                    </a:lnTo>
                    <a:lnTo>
                      <a:pt x="10800" y="19200"/>
                    </a:lnTo>
                    <a:lnTo>
                      <a:pt x="14727" y="21599"/>
                    </a:lnTo>
                    <a:lnTo>
                      <a:pt x="20618" y="21599"/>
                    </a:lnTo>
                    <a:lnTo>
                      <a:pt x="20618" y="17999"/>
                    </a:lnTo>
                    <a:lnTo>
                      <a:pt x="19636" y="17999"/>
                    </a:lnTo>
                    <a:lnTo>
                      <a:pt x="19636" y="16799"/>
                    </a:lnTo>
                    <a:lnTo>
                      <a:pt x="18654" y="14399"/>
                    </a:lnTo>
                    <a:lnTo>
                      <a:pt x="18654" y="10800"/>
                    </a:lnTo>
                    <a:lnTo>
                      <a:pt x="19636" y="10800"/>
                    </a:lnTo>
                    <a:lnTo>
                      <a:pt x="21600" y="8399"/>
                    </a:lnTo>
                    <a:lnTo>
                      <a:pt x="21600" y="4800"/>
                    </a:lnTo>
                    <a:lnTo>
                      <a:pt x="20618" y="2400"/>
                    </a:lnTo>
                    <a:lnTo>
                      <a:pt x="13745" y="1200"/>
                    </a:lnTo>
                    <a:lnTo>
                      <a:pt x="9818" y="0"/>
                    </a:lnTo>
                    <a:lnTo>
                      <a:pt x="5890" y="12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1493417" y="1917900"/>
                <a:ext cx="203382" cy="708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777" y="799"/>
                    </a:moveTo>
                    <a:lnTo>
                      <a:pt x="2468" y="799"/>
                    </a:lnTo>
                    <a:lnTo>
                      <a:pt x="2160" y="1599"/>
                    </a:lnTo>
                    <a:lnTo>
                      <a:pt x="308" y="3999"/>
                    </a:lnTo>
                    <a:lnTo>
                      <a:pt x="0" y="5599"/>
                    </a:lnTo>
                    <a:lnTo>
                      <a:pt x="0" y="7199"/>
                    </a:lnTo>
                    <a:lnTo>
                      <a:pt x="617" y="8799"/>
                    </a:lnTo>
                    <a:lnTo>
                      <a:pt x="1851" y="8799"/>
                    </a:lnTo>
                    <a:lnTo>
                      <a:pt x="3702" y="6399"/>
                    </a:lnTo>
                    <a:lnTo>
                      <a:pt x="4937" y="6399"/>
                    </a:lnTo>
                    <a:lnTo>
                      <a:pt x="5245" y="7199"/>
                    </a:lnTo>
                    <a:lnTo>
                      <a:pt x="5554" y="7199"/>
                    </a:lnTo>
                    <a:lnTo>
                      <a:pt x="6788" y="8799"/>
                    </a:lnTo>
                    <a:lnTo>
                      <a:pt x="7405" y="8799"/>
                    </a:lnTo>
                    <a:lnTo>
                      <a:pt x="7714" y="9600"/>
                    </a:lnTo>
                    <a:lnTo>
                      <a:pt x="8022" y="9600"/>
                    </a:lnTo>
                    <a:lnTo>
                      <a:pt x="10491" y="12799"/>
                    </a:lnTo>
                    <a:lnTo>
                      <a:pt x="10800" y="13600"/>
                    </a:lnTo>
                    <a:lnTo>
                      <a:pt x="11417" y="14400"/>
                    </a:lnTo>
                    <a:lnTo>
                      <a:pt x="12342" y="15999"/>
                    </a:lnTo>
                    <a:lnTo>
                      <a:pt x="13577" y="15999"/>
                    </a:lnTo>
                    <a:lnTo>
                      <a:pt x="15120" y="16799"/>
                    </a:lnTo>
                    <a:lnTo>
                      <a:pt x="15120" y="18399"/>
                    </a:lnTo>
                    <a:lnTo>
                      <a:pt x="13885" y="20000"/>
                    </a:lnTo>
                    <a:lnTo>
                      <a:pt x="14194" y="21600"/>
                    </a:lnTo>
                    <a:lnTo>
                      <a:pt x="18822" y="21600"/>
                    </a:lnTo>
                    <a:lnTo>
                      <a:pt x="21291" y="20800"/>
                    </a:lnTo>
                    <a:lnTo>
                      <a:pt x="21291" y="20000"/>
                    </a:lnTo>
                    <a:lnTo>
                      <a:pt x="21599" y="19200"/>
                    </a:lnTo>
                    <a:lnTo>
                      <a:pt x="21599" y="18399"/>
                    </a:lnTo>
                    <a:lnTo>
                      <a:pt x="21291" y="16799"/>
                    </a:lnTo>
                    <a:lnTo>
                      <a:pt x="18514" y="13600"/>
                    </a:lnTo>
                    <a:lnTo>
                      <a:pt x="17897" y="11999"/>
                    </a:lnTo>
                    <a:lnTo>
                      <a:pt x="13268" y="8799"/>
                    </a:lnTo>
                    <a:lnTo>
                      <a:pt x="11725" y="7999"/>
                    </a:lnTo>
                    <a:lnTo>
                      <a:pt x="11417" y="7999"/>
                    </a:lnTo>
                    <a:lnTo>
                      <a:pt x="10800" y="6399"/>
                    </a:lnTo>
                    <a:lnTo>
                      <a:pt x="10182" y="5599"/>
                    </a:lnTo>
                    <a:lnTo>
                      <a:pt x="8948" y="3199"/>
                    </a:lnTo>
                    <a:lnTo>
                      <a:pt x="4937" y="0"/>
                    </a:lnTo>
                    <a:lnTo>
                      <a:pt x="2777" y="7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  <p:grpSp>
          <p:nvGrpSpPr>
            <p:cNvPr id="590" name="Google Shape;590;p34"/>
            <p:cNvGrpSpPr/>
            <p:nvPr/>
          </p:nvGrpSpPr>
          <p:grpSpPr>
            <a:xfrm>
              <a:off x="2782086" y="80825"/>
              <a:ext cx="3693624" cy="1502593"/>
              <a:chOff x="-1" y="0"/>
              <a:chExt cx="3693624" cy="1502591"/>
            </a:xfrm>
          </p:grpSpPr>
          <p:sp>
            <p:nvSpPr>
              <p:cNvPr id="591" name="Google Shape;591;p34"/>
              <p:cNvSpPr/>
              <p:nvPr/>
            </p:nvSpPr>
            <p:spPr>
              <a:xfrm>
                <a:off x="1280895" y="198755"/>
                <a:ext cx="122682" cy="2464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42" y="929"/>
                    </a:moveTo>
                    <a:lnTo>
                      <a:pt x="19542" y="696"/>
                    </a:lnTo>
                    <a:lnTo>
                      <a:pt x="19028" y="464"/>
                    </a:lnTo>
                    <a:lnTo>
                      <a:pt x="19028" y="0"/>
                    </a:lnTo>
                    <a:lnTo>
                      <a:pt x="18000" y="0"/>
                    </a:lnTo>
                    <a:lnTo>
                      <a:pt x="16971" y="232"/>
                    </a:lnTo>
                    <a:lnTo>
                      <a:pt x="16457" y="929"/>
                    </a:lnTo>
                    <a:lnTo>
                      <a:pt x="11314" y="3251"/>
                    </a:lnTo>
                    <a:lnTo>
                      <a:pt x="9771" y="3483"/>
                    </a:lnTo>
                    <a:lnTo>
                      <a:pt x="9257" y="3716"/>
                    </a:lnTo>
                    <a:lnTo>
                      <a:pt x="8742" y="3716"/>
                    </a:lnTo>
                    <a:lnTo>
                      <a:pt x="2057" y="10219"/>
                    </a:lnTo>
                    <a:lnTo>
                      <a:pt x="514" y="13470"/>
                    </a:lnTo>
                    <a:lnTo>
                      <a:pt x="514" y="14400"/>
                    </a:lnTo>
                    <a:lnTo>
                      <a:pt x="0" y="17187"/>
                    </a:lnTo>
                    <a:lnTo>
                      <a:pt x="1028" y="17187"/>
                    </a:lnTo>
                    <a:lnTo>
                      <a:pt x="1542" y="17419"/>
                    </a:lnTo>
                    <a:lnTo>
                      <a:pt x="1542" y="17883"/>
                    </a:lnTo>
                    <a:lnTo>
                      <a:pt x="1028" y="18348"/>
                    </a:lnTo>
                    <a:lnTo>
                      <a:pt x="1028" y="19974"/>
                    </a:lnTo>
                    <a:lnTo>
                      <a:pt x="1542" y="20438"/>
                    </a:lnTo>
                    <a:lnTo>
                      <a:pt x="2057" y="20670"/>
                    </a:lnTo>
                    <a:lnTo>
                      <a:pt x="5142" y="20670"/>
                    </a:lnTo>
                    <a:lnTo>
                      <a:pt x="6171" y="20903"/>
                    </a:lnTo>
                    <a:lnTo>
                      <a:pt x="7199" y="21367"/>
                    </a:lnTo>
                    <a:lnTo>
                      <a:pt x="10285" y="21600"/>
                    </a:lnTo>
                    <a:lnTo>
                      <a:pt x="10800" y="21600"/>
                    </a:lnTo>
                    <a:lnTo>
                      <a:pt x="11314" y="21367"/>
                    </a:lnTo>
                    <a:lnTo>
                      <a:pt x="11828" y="21367"/>
                    </a:lnTo>
                    <a:lnTo>
                      <a:pt x="12342" y="20903"/>
                    </a:lnTo>
                    <a:lnTo>
                      <a:pt x="12857" y="20670"/>
                    </a:lnTo>
                    <a:lnTo>
                      <a:pt x="12342" y="20206"/>
                    </a:lnTo>
                    <a:lnTo>
                      <a:pt x="11314" y="19741"/>
                    </a:lnTo>
                    <a:lnTo>
                      <a:pt x="10285" y="19741"/>
                    </a:lnTo>
                    <a:lnTo>
                      <a:pt x="7714" y="18348"/>
                    </a:lnTo>
                    <a:lnTo>
                      <a:pt x="7714" y="17883"/>
                    </a:lnTo>
                    <a:lnTo>
                      <a:pt x="6685" y="16490"/>
                    </a:lnTo>
                    <a:lnTo>
                      <a:pt x="6685" y="13006"/>
                    </a:lnTo>
                    <a:lnTo>
                      <a:pt x="8742" y="11612"/>
                    </a:lnTo>
                    <a:lnTo>
                      <a:pt x="8742" y="11380"/>
                    </a:lnTo>
                    <a:lnTo>
                      <a:pt x="8228" y="11148"/>
                    </a:lnTo>
                    <a:lnTo>
                      <a:pt x="8228" y="10683"/>
                    </a:lnTo>
                    <a:lnTo>
                      <a:pt x="8742" y="9987"/>
                    </a:lnTo>
                    <a:lnTo>
                      <a:pt x="9257" y="9522"/>
                    </a:lnTo>
                    <a:lnTo>
                      <a:pt x="10285" y="8825"/>
                    </a:lnTo>
                    <a:lnTo>
                      <a:pt x="12342" y="7664"/>
                    </a:lnTo>
                    <a:lnTo>
                      <a:pt x="14399" y="5806"/>
                    </a:lnTo>
                    <a:lnTo>
                      <a:pt x="16971" y="4180"/>
                    </a:lnTo>
                    <a:lnTo>
                      <a:pt x="21599" y="2554"/>
                    </a:lnTo>
                    <a:lnTo>
                      <a:pt x="19542" y="92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1009150" y="33125"/>
                <a:ext cx="159618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105" y="3085"/>
                    </a:moveTo>
                    <a:lnTo>
                      <a:pt x="5105" y="3702"/>
                    </a:lnTo>
                    <a:lnTo>
                      <a:pt x="4712" y="4937"/>
                    </a:lnTo>
                    <a:lnTo>
                      <a:pt x="3927" y="6171"/>
                    </a:lnTo>
                    <a:lnTo>
                      <a:pt x="2749" y="6788"/>
                    </a:lnTo>
                    <a:lnTo>
                      <a:pt x="1963" y="7405"/>
                    </a:lnTo>
                    <a:lnTo>
                      <a:pt x="785" y="7405"/>
                    </a:lnTo>
                    <a:lnTo>
                      <a:pt x="392" y="8640"/>
                    </a:lnTo>
                    <a:lnTo>
                      <a:pt x="0" y="9257"/>
                    </a:lnTo>
                    <a:lnTo>
                      <a:pt x="0" y="9874"/>
                    </a:lnTo>
                    <a:lnTo>
                      <a:pt x="392" y="10491"/>
                    </a:lnTo>
                    <a:lnTo>
                      <a:pt x="1570" y="11725"/>
                    </a:lnTo>
                    <a:lnTo>
                      <a:pt x="4319" y="12959"/>
                    </a:lnTo>
                    <a:lnTo>
                      <a:pt x="6676" y="13577"/>
                    </a:lnTo>
                    <a:lnTo>
                      <a:pt x="9818" y="13577"/>
                    </a:lnTo>
                    <a:lnTo>
                      <a:pt x="13352" y="21599"/>
                    </a:lnTo>
                    <a:lnTo>
                      <a:pt x="16887" y="17279"/>
                    </a:lnTo>
                    <a:lnTo>
                      <a:pt x="17280" y="13577"/>
                    </a:lnTo>
                    <a:lnTo>
                      <a:pt x="18850" y="12342"/>
                    </a:lnTo>
                    <a:lnTo>
                      <a:pt x="21207" y="8640"/>
                    </a:lnTo>
                    <a:lnTo>
                      <a:pt x="21600" y="6788"/>
                    </a:lnTo>
                    <a:lnTo>
                      <a:pt x="21600" y="4937"/>
                    </a:lnTo>
                    <a:lnTo>
                      <a:pt x="20814" y="4937"/>
                    </a:lnTo>
                    <a:lnTo>
                      <a:pt x="20421" y="5554"/>
                    </a:lnTo>
                    <a:lnTo>
                      <a:pt x="20029" y="5554"/>
                    </a:lnTo>
                    <a:lnTo>
                      <a:pt x="19243" y="6788"/>
                    </a:lnTo>
                    <a:lnTo>
                      <a:pt x="15709" y="9874"/>
                    </a:lnTo>
                    <a:lnTo>
                      <a:pt x="12174" y="9257"/>
                    </a:lnTo>
                    <a:lnTo>
                      <a:pt x="11781" y="8640"/>
                    </a:lnTo>
                    <a:lnTo>
                      <a:pt x="11389" y="8640"/>
                    </a:lnTo>
                    <a:lnTo>
                      <a:pt x="10996" y="7405"/>
                    </a:lnTo>
                    <a:lnTo>
                      <a:pt x="10996" y="5554"/>
                    </a:lnTo>
                    <a:lnTo>
                      <a:pt x="11389" y="4320"/>
                    </a:lnTo>
                    <a:lnTo>
                      <a:pt x="12174" y="3085"/>
                    </a:lnTo>
                    <a:lnTo>
                      <a:pt x="12567" y="1851"/>
                    </a:lnTo>
                    <a:lnTo>
                      <a:pt x="12959" y="1234"/>
                    </a:lnTo>
                    <a:lnTo>
                      <a:pt x="12174" y="617"/>
                    </a:lnTo>
                    <a:lnTo>
                      <a:pt x="10603" y="617"/>
                    </a:lnTo>
                    <a:lnTo>
                      <a:pt x="8640" y="0"/>
                    </a:lnTo>
                    <a:lnTo>
                      <a:pt x="6676" y="1234"/>
                    </a:lnTo>
                    <a:lnTo>
                      <a:pt x="5105" y="308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482809" y="53001"/>
                <a:ext cx="160937" cy="29150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640" y="2160"/>
                    </a:moveTo>
                    <a:lnTo>
                      <a:pt x="8640" y="1963"/>
                    </a:lnTo>
                    <a:lnTo>
                      <a:pt x="7069" y="1963"/>
                    </a:lnTo>
                    <a:lnTo>
                      <a:pt x="6676" y="2160"/>
                    </a:lnTo>
                    <a:lnTo>
                      <a:pt x="6676" y="2749"/>
                    </a:lnTo>
                    <a:lnTo>
                      <a:pt x="6283" y="3141"/>
                    </a:lnTo>
                    <a:lnTo>
                      <a:pt x="6283" y="3338"/>
                    </a:lnTo>
                    <a:lnTo>
                      <a:pt x="4712" y="3338"/>
                    </a:lnTo>
                    <a:lnTo>
                      <a:pt x="3927" y="2552"/>
                    </a:lnTo>
                    <a:lnTo>
                      <a:pt x="2356" y="1767"/>
                    </a:lnTo>
                    <a:lnTo>
                      <a:pt x="1570" y="1570"/>
                    </a:lnTo>
                    <a:lnTo>
                      <a:pt x="392" y="1570"/>
                    </a:lnTo>
                    <a:lnTo>
                      <a:pt x="0" y="3534"/>
                    </a:lnTo>
                    <a:lnTo>
                      <a:pt x="0" y="6283"/>
                    </a:lnTo>
                    <a:lnTo>
                      <a:pt x="785" y="7069"/>
                    </a:lnTo>
                    <a:lnTo>
                      <a:pt x="1570" y="8247"/>
                    </a:lnTo>
                    <a:lnTo>
                      <a:pt x="2749" y="9229"/>
                    </a:lnTo>
                    <a:lnTo>
                      <a:pt x="5498" y="11192"/>
                    </a:lnTo>
                    <a:lnTo>
                      <a:pt x="8247" y="10407"/>
                    </a:lnTo>
                    <a:lnTo>
                      <a:pt x="8640" y="9229"/>
                    </a:lnTo>
                    <a:lnTo>
                      <a:pt x="11389" y="9229"/>
                    </a:lnTo>
                    <a:lnTo>
                      <a:pt x="11389" y="9425"/>
                    </a:lnTo>
                    <a:lnTo>
                      <a:pt x="11781" y="9425"/>
                    </a:lnTo>
                    <a:lnTo>
                      <a:pt x="12567" y="9621"/>
                    </a:lnTo>
                    <a:lnTo>
                      <a:pt x="12959" y="9818"/>
                    </a:lnTo>
                    <a:lnTo>
                      <a:pt x="13352" y="10210"/>
                    </a:lnTo>
                    <a:lnTo>
                      <a:pt x="13352" y="10407"/>
                    </a:lnTo>
                    <a:lnTo>
                      <a:pt x="12959" y="10800"/>
                    </a:lnTo>
                    <a:lnTo>
                      <a:pt x="10603" y="11978"/>
                    </a:lnTo>
                    <a:lnTo>
                      <a:pt x="9032" y="12370"/>
                    </a:lnTo>
                    <a:lnTo>
                      <a:pt x="7854" y="12567"/>
                    </a:lnTo>
                    <a:lnTo>
                      <a:pt x="7069" y="12959"/>
                    </a:lnTo>
                    <a:lnTo>
                      <a:pt x="7069" y="14138"/>
                    </a:lnTo>
                    <a:lnTo>
                      <a:pt x="9032" y="14923"/>
                    </a:lnTo>
                    <a:lnTo>
                      <a:pt x="7069" y="16298"/>
                    </a:lnTo>
                    <a:lnTo>
                      <a:pt x="7461" y="16690"/>
                    </a:lnTo>
                    <a:lnTo>
                      <a:pt x="8640" y="18458"/>
                    </a:lnTo>
                    <a:lnTo>
                      <a:pt x="10210" y="19243"/>
                    </a:lnTo>
                    <a:lnTo>
                      <a:pt x="10996" y="19832"/>
                    </a:lnTo>
                    <a:lnTo>
                      <a:pt x="11389" y="20421"/>
                    </a:lnTo>
                    <a:lnTo>
                      <a:pt x="12174" y="20814"/>
                    </a:lnTo>
                    <a:lnTo>
                      <a:pt x="12959" y="21599"/>
                    </a:lnTo>
                    <a:lnTo>
                      <a:pt x="14530" y="20814"/>
                    </a:lnTo>
                    <a:lnTo>
                      <a:pt x="16494" y="16887"/>
                    </a:lnTo>
                    <a:lnTo>
                      <a:pt x="17672" y="15119"/>
                    </a:lnTo>
                    <a:lnTo>
                      <a:pt x="18458" y="12959"/>
                    </a:lnTo>
                    <a:lnTo>
                      <a:pt x="20421" y="9621"/>
                    </a:lnTo>
                    <a:lnTo>
                      <a:pt x="20814" y="9425"/>
                    </a:lnTo>
                    <a:lnTo>
                      <a:pt x="21207" y="8639"/>
                    </a:lnTo>
                    <a:lnTo>
                      <a:pt x="21600" y="7461"/>
                    </a:lnTo>
                    <a:lnTo>
                      <a:pt x="21207" y="6480"/>
                    </a:lnTo>
                    <a:lnTo>
                      <a:pt x="19243" y="4516"/>
                    </a:lnTo>
                    <a:lnTo>
                      <a:pt x="20029" y="2160"/>
                    </a:lnTo>
                    <a:lnTo>
                      <a:pt x="13745" y="0"/>
                    </a:lnTo>
                    <a:lnTo>
                      <a:pt x="13745" y="196"/>
                    </a:lnTo>
                    <a:lnTo>
                      <a:pt x="12959" y="196"/>
                    </a:lnTo>
                    <a:lnTo>
                      <a:pt x="12567" y="392"/>
                    </a:lnTo>
                    <a:lnTo>
                      <a:pt x="11781" y="589"/>
                    </a:lnTo>
                    <a:lnTo>
                      <a:pt x="11389" y="785"/>
                    </a:lnTo>
                    <a:lnTo>
                      <a:pt x="11389" y="1767"/>
                    </a:lnTo>
                    <a:lnTo>
                      <a:pt x="10996" y="2356"/>
                    </a:lnTo>
                    <a:lnTo>
                      <a:pt x="10996" y="2552"/>
                    </a:lnTo>
                    <a:lnTo>
                      <a:pt x="10603" y="2945"/>
                    </a:lnTo>
                    <a:lnTo>
                      <a:pt x="8640" y="216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612086" y="0"/>
                <a:ext cx="176767" cy="1245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95" y="0"/>
                    </a:moveTo>
                    <a:lnTo>
                      <a:pt x="2478" y="4595"/>
                    </a:lnTo>
                    <a:lnTo>
                      <a:pt x="0" y="7353"/>
                    </a:lnTo>
                    <a:lnTo>
                      <a:pt x="708" y="9191"/>
                    </a:lnTo>
                    <a:lnTo>
                      <a:pt x="1062" y="10570"/>
                    </a:lnTo>
                    <a:lnTo>
                      <a:pt x="2478" y="12408"/>
                    </a:lnTo>
                    <a:lnTo>
                      <a:pt x="3186" y="12408"/>
                    </a:lnTo>
                    <a:lnTo>
                      <a:pt x="3895" y="12868"/>
                    </a:lnTo>
                    <a:lnTo>
                      <a:pt x="4957" y="12868"/>
                    </a:lnTo>
                    <a:lnTo>
                      <a:pt x="5665" y="13787"/>
                    </a:lnTo>
                    <a:lnTo>
                      <a:pt x="5311" y="14246"/>
                    </a:lnTo>
                    <a:lnTo>
                      <a:pt x="4957" y="15165"/>
                    </a:lnTo>
                    <a:lnTo>
                      <a:pt x="4249" y="16085"/>
                    </a:lnTo>
                    <a:lnTo>
                      <a:pt x="4249" y="17004"/>
                    </a:lnTo>
                    <a:lnTo>
                      <a:pt x="4603" y="18382"/>
                    </a:lnTo>
                    <a:lnTo>
                      <a:pt x="5665" y="19761"/>
                    </a:lnTo>
                    <a:lnTo>
                      <a:pt x="6373" y="20221"/>
                    </a:lnTo>
                    <a:lnTo>
                      <a:pt x="11331" y="20221"/>
                    </a:lnTo>
                    <a:lnTo>
                      <a:pt x="14163" y="21600"/>
                    </a:lnTo>
                    <a:lnTo>
                      <a:pt x="21600" y="9651"/>
                    </a:lnTo>
                    <a:lnTo>
                      <a:pt x="20183" y="5514"/>
                    </a:lnTo>
                    <a:lnTo>
                      <a:pt x="16288" y="4595"/>
                    </a:lnTo>
                    <a:lnTo>
                      <a:pt x="9914" y="0"/>
                    </a:lnTo>
                    <a:lnTo>
                      <a:pt x="9560" y="2757"/>
                    </a:lnTo>
                    <a:lnTo>
                      <a:pt x="7081" y="2297"/>
                    </a:lnTo>
                    <a:lnTo>
                      <a:pt x="3895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651660" y="177554"/>
                <a:ext cx="67278" cy="609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147" y="3756"/>
                    </a:moveTo>
                    <a:lnTo>
                      <a:pt x="13147" y="2817"/>
                    </a:lnTo>
                    <a:lnTo>
                      <a:pt x="12208" y="1878"/>
                    </a:lnTo>
                    <a:lnTo>
                      <a:pt x="10330" y="939"/>
                    </a:lnTo>
                    <a:lnTo>
                      <a:pt x="9391" y="0"/>
                    </a:lnTo>
                    <a:lnTo>
                      <a:pt x="4695" y="0"/>
                    </a:lnTo>
                    <a:lnTo>
                      <a:pt x="3756" y="1878"/>
                    </a:lnTo>
                    <a:lnTo>
                      <a:pt x="1878" y="3756"/>
                    </a:lnTo>
                    <a:lnTo>
                      <a:pt x="939" y="5634"/>
                    </a:lnTo>
                    <a:lnTo>
                      <a:pt x="939" y="7513"/>
                    </a:lnTo>
                    <a:lnTo>
                      <a:pt x="0" y="9391"/>
                    </a:lnTo>
                    <a:lnTo>
                      <a:pt x="939" y="11269"/>
                    </a:lnTo>
                    <a:lnTo>
                      <a:pt x="5634" y="15965"/>
                    </a:lnTo>
                    <a:lnTo>
                      <a:pt x="7513" y="16904"/>
                    </a:lnTo>
                    <a:lnTo>
                      <a:pt x="9391" y="18782"/>
                    </a:lnTo>
                    <a:lnTo>
                      <a:pt x="13147" y="20660"/>
                    </a:lnTo>
                    <a:lnTo>
                      <a:pt x="13147" y="21599"/>
                    </a:lnTo>
                    <a:lnTo>
                      <a:pt x="13147" y="20660"/>
                    </a:lnTo>
                    <a:lnTo>
                      <a:pt x="15026" y="20660"/>
                    </a:lnTo>
                    <a:lnTo>
                      <a:pt x="16904" y="18782"/>
                    </a:lnTo>
                    <a:lnTo>
                      <a:pt x="18782" y="17843"/>
                    </a:lnTo>
                    <a:lnTo>
                      <a:pt x="19721" y="15965"/>
                    </a:lnTo>
                    <a:lnTo>
                      <a:pt x="21600" y="15026"/>
                    </a:lnTo>
                    <a:lnTo>
                      <a:pt x="21600" y="11269"/>
                    </a:lnTo>
                    <a:lnTo>
                      <a:pt x="15026" y="4695"/>
                    </a:lnTo>
                    <a:lnTo>
                      <a:pt x="13147" y="375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307362" y="400160"/>
                <a:ext cx="489406" cy="5459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57" y="2726"/>
                    </a:moveTo>
                    <a:lnTo>
                      <a:pt x="19414" y="2306"/>
                    </a:lnTo>
                    <a:lnTo>
                      <a:pt x="19157" y="2306"/>
                    </a:lnTo>
                    <a:lnTo>
                      <a:pt x="20185" y="2201"/>
                    </a:lnTo>
                    <a:lnTo>
                      <a:pt x="20057" y="2201"/>
                    </a:lnTo>
                    <a:lnTo>
                      <a:pt x="20442" y="2201"/>
                    </a:lnTo>
                    <a:lnTo>
                      <a:pt x="20957" y="1992"/>
                    </a:lnTo>
                    <a:lnTo>
                      <a:pt x="21085" y="1782"/>
                    </a:lnTo>
                    <a:lnTo>
                      <a:pt x="21085" y="1572"/>
                    </a:lnTo>
                    <a:lnTo>
                      <a:pt x="21214" y="1363"/>
                    </a:lnTo>
                    <a:lnTo>
                      <a:pt x="21214" y="1153"/>
                    </a:lnTo>
                    <a:lnTo>
                      <a:pt x="20185" y="1048"/>
                    </a:lnTo>
                    <a:lnTo>
                      <a:pt x="19928" y="524"/>
                    </a:lnTo>
                    <a:lnTo>
                      <a:pt x="19414" y="209"/>
                    </a:lnTo>
                    <a:lnTo>
                      <a:pt x="18128" y="314"/>
                    </a:lnTo>
                    <a:lnTo>
                      <a:pt x="16585" y="0"/>
                    </a:lnTo>
                    <a:lnTo>
                      <a:pt x="16457" y="209"/>
                    </a:lnTo>
                    <a:lnTo>
                      <a:pt x="16071" y="419"/>
                    </a:lnTo>
                    <a:lnTo>
                      <a:pt x="15814" y="629"/>
                    </a:lnTo>
                    <a:lnTo>
                      <a:pt x="15428" y="629"/>
                    </a:lnTo>
                    <a:lnTo>
                      <a:pt x="15042" y="733"/>
                    </a:lnTo>
                    <a:lnTo>
                      <a:pt x="14785" y="733"/>
                    </a:lnTo>
                    <a:lnTo>
                      <a:pt x="14399" y="838"/>
                    </a:lnTo>
                    <a:lnTo>
                      <a:pt x="14142" y="943"/>
                    </a:lnTo>
                    <a:lnTo>
                      <a:pt x="13885" y="1153"/>
                    </a:lnTo>
                    <a:lnTo>
                      <a:pt x="13757" y="1363"/>
                    </a:lnTo>
                    <a:lnTo>
                      <a:pt x="13757" y="1467"/>
                    </a:lnTo>
                    <a:lnTo>
                      <a:pt x="13628" y="1677"/>
                    </a:lnTo>
                    <a:lnTo>
                      <a:pt x="13371" y="1887"/>
                    </a:lnTo>
                    <a:lnTo>
                      <a:pt x="12599" y="1887"/>
                    </a:lnTo>
                    <a:lnTo>
                      <a:pt x="12599" y="1782"/>
                    </a:lnTo>
                    <a:lnTo>
                      <a:pt x="12471" y="1782"/>
                    </a:lnTo>
                    <a:lnTo>
                      <a:pt x="12471" y="1677"/>
                    </a:lnTo>
                    <a:lnTo>
                      <a:pt x="12214" y="1677"/>
                    </a:lnTo>
                    <a:lnTo>
                      <a:pt x="11957" y="1782"/>
                    </a:lnTo>
                    <a:lnTo>
                      <a:pt x="11442" y="2201"/>
                    </a:lnTo>
                    <a:lnTo>
                      <a:pt x="11314" y="2411"/>
                    </a:lnTo>
                    <a:lnTo>
                      <a:pt x="11314" y="2516"/>
                    </a:lnTo>
                    <a:lnTo>
                      <a:pt x="11185" y="2516"/>
                    </a:lnTo>
                    <a:lnTo>
                      <a:pt x="10800" y="2831"/>
                    </a:lnTo>
                    <a:lnTo>
                      <a:pt x="10414" y="2935"/>
                    </a:lnTo>
                    <a:lnTo>
                      <a:pt x="10157" y="3040"/>
                    </a:lnTo>
                    <a:lnTo>
                      <a:pt x="9900" y="3250"/>
                    </a:lnTo>
                    <a:lnTo>
                      <a:pt x="9642" y="3669"/>
                    </a:lnTo>
                    <a:lnTo>
                      <a:pt x="9514" y="3984"/>
                    </a:lnTo>
                    <a:lnTo>
                      <a:pt x="9514" y="4299"/>
                    </a:lnTo>
                    <a:lnTo>
                      <a:pt x="8742" y="5976"/>
                    </a:lnTo>
                    <a:lnTo>
                      <a:pt x="7457" y="7864"/>
                    </a:lnTo>
                    <a:lnTo>
                      <a:pt x="7328" y="7968"/>
                    </a:lnTo>
                    <a:lnTo>
                      <a:pt x="7071" y="8388"/>
                    </a:lnTo>
                    <a:lnTo>
                      <a:pt x="6557" y="9436"/>
                    </a:lnTo>
                    <a:lnTo>
                      <a:pt x="6428" y="9646"/>
                    </a:lnTo>
                    <a:lnTo>
                      <a:pt x="6300" y="9961"/>
                    </a:lnTo>
                    <a:lnTo>
                      <a:pt x="6042" y="10485"/>
                    </a:lnTo>
                    <a:lnTo>
                      <a:pt x="5271" y="11743"/>
                    </a:lnTo>
                    <a:lnTo>
                      <a:pt x="4628" y="12058"/>
                    </a:lnTo>
                    <a:lnTo>
                      <a:pt x="3471" y="13316"/>
                    </a:lnTo>
                    <a:lnTo>
                      <a:pt x="2057" y="14050"/>
                    </a:lnTo>
                    <a:lnTo>
                      <a:pt x="1928" y="14365"/>
                    </a:lnTo>
                    <a:lnTo>
                      <a:pt x="1671" y="14574"/>
                    </a:lnTo>
                    <a:lnTo>
                      <a:pt x="1414" y="14679"/>
                    </a:lnTo>
                    <a:lnTo>
                      <a:pt x="1285" y="14784"/>
                    </a:lnTo>
                    <a:lnTo>
                      <a:pt x="1028" y="14889"/>
                    </a:lnTo>
                    <a:lnTo>
                      <a:pt x="900" y="15203"/>
                    </a:lnTo>
                    <a:lnTo>
                      <a:pt x="642" y="15623"/>
                    </a:lnTo>
                    <a:lnTo>
                      <a:pt x="514" y="15728"/>
                    </a:lnTo>
                    <a:lnTo>
                      <a:pt x="128" y="16357"/>
                    </a:lnTo>
                    <a:lnTo>
                      <a:pt x="0" y="16986"/>
                    </a:lnTo>
                    <a:lnTo>
                      <a:pt x="257" y="17510"/>
                    </a:lnTo>
                    <a:lnTo>
                      <a:pt x="642" y="17825"/>
                    </a:lnTo>
                    <a:lnTo>
                      <a:pt x="642" y="18034"/>
                    </a:lnTo>
                    <a:lnTo>
                      <a:pt x="514" y="18034"/>
                    </a:lnTo>
                    <a:lnTo>
                      <a:pt x="514" y="18139"/>
                    </a:lnTo>
                    <a:lnTo>
                      <a:pt x="385" y="18244"/>
                    </a:lnTo>
                    <a:lnTo>
                      <a:pt x="385" y="18768"/>
                    </a:lnTo>
                    <a:lnTo>
                      <a:pt x="128" y="19083"/>
                    </a:lnTo>
                    <a:lnTo>
                      <a:pt x="128" y="19922"/>
                    </a:lnTo>
                    <a:lnTo>
                      <a:pt x="257" y="20132"/>
                    </a:lnTo>
                    <a:lnTo>
                      <a:pt x="257" y="20341"/>
                    </a:lnTo>
                    <a:lnTo>
                      <a:pt x="514" y="20656"/>
                    </a:lnTo>
                    <a:lnTo>
                      <a:pt x="642" y="20970"/>
                    </a:lnTo>
                    <a:lnTo>
                      <a:pt x="1028" y="21180"/>
                    </a:lnTo>
                    <a:lnTo>
                      <a:pt x="1285" y="21390"/>
                    </a:lnTo>
                    <a:lnTo>
                      <a:pt x="1800" y="21600"/>
                    </a:lnTo>
                    <a:lnTo>
                      <a:pt x="1928" y="21600"/>
                    </a:lnTo>
                    <a:lnTo>
                      <a:pt x="2314" y="21495"/>
                    </a:lnTo>
                    <a:lnTo>
                      <a:pt x="2700" y="21285"/>
                    </a:lnTo>
                    <a:lnTo>
                      <a:pt x="3214" y="20866"/>
                    </a:lnTo>
                    <a:lnTo>
                      <a:pt x="3342" y="20656"/>
                    </a:lnTo>
                    <a:lnTo>
                      <a:pt x="3471" y="20551"/>
                    </a:lnTo>
                    <a:lnTo>
                      <a:pt x="3471" y="20132"/>
                    </a:lnTo>
                    <a:lnTo>
                      <a:pt x="3600" y="19922"/>
                    </a:lnTo>
                    <a:lnTo>
                      <a:pt x="3600" y="19712"/>
                    </a:lnTo>
                    <a:lnTo>
                      <a:pt x="3728" y="19712"/>
                    </a:lnTo>
                    <a:lnTo>
                      <a:pt x="3728" y="19607"/>
                    </a:lnTo>
                    <a:lnTo>
                      <a:pt x="3985" y="19607"/>
                    </a:lnTo>
                    <a:lnTo>
                      <a:pt x="4114" y="19502"/>
                    </a:lnTo>
                    <a:lnTo>
                      <a:pt x="4371" y="19398"/>
                    </a:lnTo>
                    <a:lnTo>
                      <a:pt x="4500" y="19293"/>
                    </a:lnTo>
                    <a:lnTo>
                      <a:pt x="4500" y="19188"/>
                    </a:lnTo>
                    <a:lnTo>
                      <a:pt x="4628" y="19083"/>
                    </a:lnTo>
                    <a:lnTo>
                      <a:pt x="4885" y="18768"/>
                    </a:lnTo>
                    <a:lnTo>
                      <a:pt x="5142" y="18139"/>
                    </a:lnTo>
                    <a:lnTo>
                      <a:pt x="5142" y="17825"/>
                    </a:lnTo>
                    <a:lnTo>
                      <a:pt x="5528" y="18664"/>
                    </a:lnTo>
                    <a:lnTo>
                      <a:pt x="5657" y="18664"/>
                    </a:lnTo>
                    <a:lnTo>
                      <a:pt x="5914" y="18559"/>
                    </a:lnTo>
                    <a:lnTo>
                      <a:pt x="6171" y="18349"/>
                    </a:lnTo>
                    <a:lnTo>
                      <a:pt x="6428" y="17825"/>
                    </a:lnTo>
                    <a:lnTo>
                      <a:pt x="6428" y="16042"/>
                    </a:lnTo>
                    <a:lnTo>
                      <a:pt x="6557" y="15203"/>
                    </a:lnTo>
                    <a:lnTo>
                      <a:pt x="6557" y="13631"/>
                    </a:lnTo>
                    <a:lnTo>
                      <a:pt x="6300" y="13316"/>
                    </a:lnTo>
                    <a:lnTo>
                      <a:pt x="7714" y="12582"/>
                    </a:lnTo>
                    <a:lnTo>
                      <a:pt x="7842" y="11324"/>
                    </a:lnTo>
                    <a:lnTo>
                      <a:pt x="8485" y="10380"/>
                    </a:lnTo>
                    <a:lnTo>
                      <a:pt x="8614" y="9541"/>
                    </a:lnTo>
                    <a:lnTo>
                      <a:pt x="8871" y="9541"/>
                    </a:lnTo>
                    <a:lnTo>
                      <a:pt x="9000" y="9332"/>
                    </a:lnTo>
                    <a:lnTo>
                      <a:pt x="9771" y="8702"/>
                    </a:lnTo>
                    <a:lnTo>
                      <a:pt x="9900" y="8493"/>
                    </a:lnTo>
                    <a:lnTo>
                      <a:pt x="10157" y="8283"/>
                    </a:lnTo>
                    <a:lnTo>
                      <a:pt x="10157" y="7130"/>
                    </a:lnTo>
                    <a:lnTo>
                      <a:pt x="10285" y="7025"/>
                    </a:lnTo>
                    <a:lnTo>
                      <a:pt x="10414" y="7025"/>
                    </a:lnTo>
                    <a:lnTo>
                      <a:pt x="10542" y="6815"/>
                    </a:lnTo>
                    <a:lnTo>
                      <a:pt x="10671" y="6500"/>
                    </a:lnTo>
                    <a:lnTo>
                      <a:pt x="10671" y="6396"/>
                    </a:lnTo>
                    <a:lnTo>
                      <a:pt x="10928" y="5871"/>
                    </a:lnTo>
                    <a:lnTo>
                      <a:pt x="11442" y="5137"/>
                    </a:lnTo>
                    <a:lnTo>
                      <a:pt x="12599" y="4299"/>
                    </a:lnTo>
                    <a:lnTo>
                      <a:pt x="14399" y="3355"/>
                    </a:lnTo>
                    <a:lnTo>
                      <a:pt x="15042" y="3355"/>
                    </a:lnTo>
                    <a:lnTo>
                      <a:pt x="15299" y="3460"/>
                    </a:lnTo>
                    <a:lnTo>
                      <a:pt x="15557" y="3669"/>
                    </a:lnTo>
                    <a:lnTo>
                      <a:pt x="16714" y="3774"/>
                    </a:lnTo>
                    <a:lnTo>
                      <a:pt x="16971" y="3669"/>
                    </a:lnTo>
                    <a:lnTo>
                      <a:pt x="17099" y="3669"/>
                    </a:lnTo>
                    <a:lnTo>
                      <a:pt x="17357" y="3565"/>
                    </a:lnTo>
                    <a:lnTo>
                      <a:pt x="17485" y="3460"/>
                    </a:lnTo>
                    <a:lnTo>
                      <a:pt x="17742" y="3355"/>
                    </a:lnTo>
                    <a:lnTo>
                      <a:pt x="17742" y="3040"/>
                    </a:lnTo>
                    <a:lnTo>
                      <a:pt x="17871" y="2935"/>
                    </a:lnTo>
                    <a:lnTo>
                      <a:pt x="17999" y="2726"/>
                    </a:lnTo>
                    <a:lnTo>
                      <a:pt x="18257" y="2621"/>
                    </a:lnTo>
                    <a:lnTo>
                      <a:pt x="18899" y="2621"/>
                    </a:lnTo>
                    <a:lnTo>
                      <a:pt x="20957" y="3460"/>
                    </a:lnTo>
                    <a:lnTo>
                      <a:pt x="21085" y="3355"/>
                    </a:lnTo>
                    <a:lnTo>
                      <a:pt x="21085" y="2935"/>
                    </a:lnTo>
                    <a:lnTo>
                      <a:pt x="21599" y="2935"/>
                    </a:lnTo>
                    <a:lnTo>
                      <a:pt x="20957" y="272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29021" y="1317085"/>
                <a:ext cx="229533" cy="17490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053" y="7527"/>
                    </a:moveTo>
                    <a:lnTo>
                      <a:pt x="19412" y="7527"/>
                    </a:lnTo>
                    <a:lnTo>
                      <a:pt x="18592" y="7854"/>
                    </a:lnTo>
                    <a:lnTo>
                      <a:pt x="18045" y="8509"/>
                    </a:lnTo>
                    <a:lnTo>
                      <a:pt x="18045" y="8836"/>
                    </a:lnTo>
                    <a:lnTo>
                      <a:pt x="17772" y="8836"/>
                    </a:lnTo>
                    <a:lnTo>
                      <a:pt x="16678" y="10145"/>
                    </a:lnTo>
                    <a:lnTo>
                      <a:pt x="16131" y="11454"/>
                    </a:lnTo>
                    <a:lnTo>
                      <a:pt x="16678" y="12763"/>
                    </a:lnTo>
                    <a:lnTo>
                      <a:pt x="16405" y="12763"/>
                    </a:lnTo>
                    <a:lnTo>
                      <a:pt x="16131" y="13090"/>
                    </a:lnTo>
                    <a:lnTo>
                      <a:pt x="15858" y="13745"/>
                    </a:lnTo>
                    <a:lnTo>
                      <a:pt x="15311" y="14400"/>
                    </a:lnTo>
                    <a:lnTo>
                      <a:pt x="15037" y="15054"/>
                    </a:lnTo>
                    <a:lnTo>
                      <a:pt x="14491" y="15709"/>
                    </a:lnTo>
                    <a:lnTo>
                      <a:pt x="13124" y="19309"/>
                    </a:lnTo>
                    <a:lnTo>
                      <a:pt x="10663" y="19309"/>
                    </a:lnTo>
                    <a:lnTo>
                      <a:pt x="9296" y="18981"/>
                    </a:lnTo>
                    <a:lnTo>
                      <a:pt x="8749" y="18981"/>
                    </a:lnTo>
                    <a:lnTo>
                      <a:pt x="8202" y="19309"/>
                    </a:lnTo>
                    <a:lnTo>
                      <a:pt x="7655" y="19309"/>
                    </a:lnTo>
                    <a:lnTo>
                      <a:pt x="7108" y="19636"/>
                    </a:lnTo>
                    <a:lnTo>
                      <a:pt x="6835" y="19963"/>
                    </a:lnTo>
                    <a:lnTo>
                      <a:pt x="6562" y="19636"/>
                    </a:lnTo>
                    <a:lnTo>
                      <a:pt x="5194" y="19636"/>
                    </a:lnTo>
                    <a:lnTo>
                      <a:pt x="4648" y="19963"/>
                    </a:lnTo>
                    <a:lnTo>
                      <a:pt x="4374" y="20290"/>
                    </a:lnTo>
                    <a:lnTo>
                      <a:pt x="4101" y="20945"/>
                    </a:lnTo>
                    <a:lnTo>
                      <a:pt x="4101" y="21600"/>
                    </a:lnTo>
                    <a:lnTo>
                      <a:pt x="3554" y="21600"/>
                    </a:lnTo>
                    <a:lnTo>
                      <a:pt x="3281" y="21272"/>
                    </a:lnTo>
                    <a:lnTo>
                      <a:pt x="2734" y="20945"/>
                    </a:lnTo>
                    <a:lnTo>
                      <a:pt x="2460" y="20618"/>
                    </a:lnTo>
                    <a:lnTo>
                      <a:pt x="2460" y="19963"/>
                    </a:lnTo>
                    <a:lnTo>
                      <a:pt x="2187" y="19963"/>
                    </a:lnTo>
                    <a:lnTo>
                      <a:pt x="2187" y="18654"/>
                    </a:lnTo>
                    <a:lnTo>
                      <a:pt x="2460" y="17672"/>
                    </a:lnTo>
                    <a:lnTo>
                      <a:pt x="2734" y="17018"/>
                    </a:lnTo>
                    <a:lnTo>
                      <a:pt x="3007" y="16690"/>
                    </a:lnTo>
                    <a:lnTo>
                      <a:pt x="3554" y="16690"/>
                    </a:lnTo>
                    <a:lnTo>
                      <a:pt x="4101" y="16036"/>
                    </a:lnTo>
                    <a:lnTo>
                      <a:pt x="3281" y="15054"/>
                    </a:lnTo>
                    <a:lnTo>
                      <a:pt x="3827" y="14400"/>
                    </a:lnTo>
                    <a:lnTo>
                      <a:pt x="4101" y="13090"/>
                    </a:lnTo>
                    <a:lnTo>
                      <a:pt x="4101" y="11454"/>
                    </a:lnTo>
                    <a:lnTo>
                      <a:pt x="3554" y="9818"/>
                    </a:lnTo>
                    <a:lnTo>
                      <a:pt x="4101" y="8181"/>
                    </a:lnTo>
                    <a:lnTo>
                      <a:pt x="4374" y="6872"/>
                    </a:lnTo>
                    <a:lnTo>
                      <a:pt x="4921" y="6545"/>
                    </a:lnTo>
                    <a:lnTo>
                      <a:pt x="5194" y="6218"/>
                    </a:lnTo>
                    <a:lnTo>
                      <a:pt x="5194" y="5563"/>
                    </a:lnTo>
                    <a:lnTo>
                      <a:pt x="4921" y="5236"/>
                    </a:lnTo>
                    <a:lnTo>
                      <a:pt x="3827" y="4581"/>
                    </a:lnTo>
                    <a:lnTo>
                      <a:pt x="3554" y="4581"/>
                    </a:lnTo>
                    <a:lnTo>
                      <a:pt x="1367" y="4909"/>
                    </a:lnTo>
                    <a:lnTo>
                      <a:pt x="546" y="4581"/>
                    </a:lnTo>
                    <a:lnTo>
                      <a:pt x="546" y="3272"/>
                    </a:lnTo>
                    <a:lnTo>
                      <a:pt x="273" y="2618"/>
                    </a:lnTo>
                    <a:lnTo>
                      <a:pt x="0" y="2290"/>
                    </a:lnTo>
                    <a:lnTo>
                      <a:pt x="273" y="2290"/>
                    </a:lnTo>
                    <a:lnTo>
                      <a:pt x="273" y="1636"/>
                    </a:lnTo>
                    <a:lnTo>
                      <a:pt x="1093" y="1636"/>
                    </a:lnTo>
                    <a:lnTo>
                      <a:pt x="2460" y="0"/>
                    </a:lnTo>
                    <a:lnTo>
                      <a:pt x="3281" y="0"/>
                    </a:lnTo>
                    <a:lnTo>
                      <a:pt x="3554" y="327"/>
                    </a:lnTo>
                    <a:lnTo>
                      <a:pt x="7382" y="981"/>
                    </a:lnTo>
                    <a:lnTo>
                      <a:pt x="9843" y="981"/>
                    </a:lnTo>
                    <a:lnTo>
                      <a:pt x="11483" y="1309"/>
                    </a:lnTo>
                    <a:lnTo>
                      <a:pt x="13397" y="654"/>
                    </a:lnTo>
                    <a:lnTo>
                      <a:pt x="13397" y="981"/>
                    </a:lnTo>
                    <a:lnTo>
                      <a:pt x="13670" y="981"/>
                    </a:lnTo>
                    <a:lnTo>
                      <a:pt x="13944" y="1309"/>
                    </a:lnTo>
                    <a:lnTo>
                      <a:pt x="13944" y="1963"/>
                    </a:lnTo>
                    <a:lnTo>
                      <a:pt x="14217" y="1963"/>
                    </a:lnTo>
                    <a:lnTo>
                      <a:pt x="14764" y="2618"/>
                    </a:lnTo>
                    <a:lnTo>
                      <a:pt x="15311" y="2945"/>
                    </a:lnTo>
                    <a:lnTo>
                      <a:pt x="15584" y="2945"/>
                    </a:lnTo>
                    <a:lnTo>
                      <a:pt x="15858" y="3272"/>
                    </a:lnTo>
                    <a:lnTo>
                      <a:pt x="16405" y="3599"/>
                    </a:lnTo>
                    <a:lnTo>
                      <a:pt x="17225" y="4581"/>
                    </a:lnTo>
                    <a:lnTo>
                      <a:pt x="17225" y="4254"/>
                    </a:lnTo>
                    <a:lnTo>
                      <a:pt x="18318" y="5890"/>
                    </a:lnTo>
                    <a:lnTo>
                      <a:pt x="21599" y="7200"/>
                    </a:lnTo>
                    <a:lnTo>
                      <a:pt x="21053" y="752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320553" y="1266734"/>
                <a:ext cx="226895" cy="193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015" y="2071"/>
                    </a:moveTo>
                    <a:lnTo>
                      <a:pt x="12738" y="2367"/>
                    </a:lnTo>
                    <a:lnTo>
                      <a:pt x="13015" y="2663"/>
                    </a:lnTo>
                    <a:lnTo>
                      <a:pt x="13015" y="2958"/>
                    </a:lnTo>
                    <a:lnTo>
                      <a:pt x="11630" y="3550"/>
                    </a:lnTo>
                    <a:lnTo>
                      <a:pt x="10523" y="4142"/>
                    </a:lnTo>
                    <a:lnTo>
                      <a:pt x="10800" y="4734"/>
                    </a:lnTo>
                    <a:lnTo>
                      <a:pt x="11353" y="5030"/>
                    </a:lnTo>
                    <a:lnTo>
                      <a:pt x="11630" y="5621"/>
                    </a:lnTo>
                    <a:lnTo>
                      <a:pt x="12184" y="6213"/>
                    </a:lnTo>
                    <a:lnTo>
                      <a:pt x="13015" y="6805"/>
                    </a:lnTo>
                    <a:lnTo>
                      <a:pt x="13569" y="7397"/>
                    </a:lnTo>
                    <a:lnTo>
                      <a:pt x="14399" y="7693"/>
                    </a:lnTo>
                    <a:lnTo>
                      <a:pt x="14123" y="8284"/>
                    </a:lnTo>
                    <a:lnTo>
                      <a:pt x="14399" y="8580"/>
                    </a:lnTo>
                    <a:lnTo>
                      <a:pt x="14399" y="9172"/>
                    </a:lnTo>
                    <a:lnTo>
                      <a:pt x="14953" y="9468"/>
                    </a:lnTo>
                    <a:lnTo>
                      <a:pt x="19107" y="13315"/>
                    </a:lnTo>
                    <a:lnTo>
                      <a:pt x="20492" y="15090"/>
                    </a:lnTo>
                    <a:lnTo>
                      <a:pt x="21599" y="17753"/>
                    </a:lnTo>
                    <a:lnTo>
                      <a:pt x="21046" y="18641"/>
                    </a:lnTo>
                    <a:lnTo>
                      <a:pt x="19938" y="17457"/>
                    </a:lnTo>
                    <a:lnTo>
                      <a:pt x="19107" y="17457"/>
                    </a:lnTo>
                    <a:lnTo>
                      <a:pt x="18553" y="18049"/>
                    </a:lnTo>
                    <a:lnTo>
                      <a:pt x="19107" y="19528"/>
                    </a:lnTo>
                    <a:lnTo>
                      <a:pt x="17999" y="19824"/>
                    </a:lnTo>
                    <a:lnTo>
                      <a:pt x="17999" y="21008"/>
                    </a:lnTo>
                    <a:lnTo>
                      <a:pt x="17169" y="21600"/>
                    </a:lnTo>
                    <a:lnTo>
                      <a:pt x="16338" y="21008"/>
                    </a:lnTo>
                    <a:lnTo>
                      <a:pt x="16615" y="19824"/>
                    </a:lnTo>
                    <a:lnTo>
                      <a:pt x="16061" y="19232"/>
                    </a:lnTo>
                    <a:lnTo>
                      <a:pt x="16061" y="18936"/>
                    </a:lnTo>
                    <a:lnTo>
                      <a:pt x="16892" y="18936"/>
                    </a:lnTo>
                    <a:lnTo>
                      <a:pt x="16892" y="16569"/>
                    </a:lnTo>
                    <a:lnTo>
                      <a:pt x="15784" y="16273"/>
                    </a:lnTo>
                    <a:lnTo>
                      <a:pt x="15230" y="15682"/>
                    </a:lnTo>
                    <a:lnTo>
                      <a:pt x="12184" y="13610"/>
                    </a:lnTo>
                    <a:lnTo>
                      <a:pt x="11076" y="12427"/>
                    </a:lnTo>
                    <a:lnTo>
                      <a:pt x="10246" y="10947"/>
                    </a:lnTo>
                    <a:lnTo>
                      <a:pt x="6923" y="7989"/>
                    </a:lnTo>
                    <a:lnTo>
                      <a:pt x="6923" y="7101"/>
                    </a:lnTo>
                    <a:lnTo>
                      <a:pt x="6646" y="6509"/>
                    </a:lnTo>
                    <a:lnTo>
                      <a:pt x="6092" y="5917"/>
                    </a:lnTo>
                    <a:lnTo>
                      <a:pt x="5261" y="5621"/>
                    </a:lnTo>
                    <a:lnTo>
                      <a:pt x="2492" y="7101"/>
                    </a:lnTo>
                    <a:lnTo>
                      <a:pt x="1661" y="7101"/>
                    </a:lnTo>
                    <a:lnTo>
                      <a:pt x="1661" y="6213"/>
                    </a:lnTo>
                    <a:lnTo>
                      <a:pt x="276" y="4734"/>
                    </a:lnTo>
                    <a:lnTo>
                      <a:pt x="0" y="4142"/>
                    </a:lnTo>
                    <a:lnTo>
                      <a:pt x="0" y="3254"/>
                    </a:lnTo>
                    <a:lnTo>
                      <a:pt x="1661" y="3254"/>
                    </a:lnTo>
                    <a:lnTo>
                      <a:pt x="1938" y="3550"/>
                    </a:lnTo>
                    <a:lnTo>
                      <a:pt x="2215" y="3550"/>
                    </a:lnTo>
                    <a:lnTo>
                      <a:pt x="3876" y="2367"/>
                    </a:lnTo>
                    <a:lnTo>
                      <a:pt x="3323" y="1775"/>
                    </a:lnTo>
                    <a:lnTo>
                      <a:pt x="4153" y="1479"/>
                    </a:lnTo>
                    <a:lnTo>
                      <a:pt x="4153" y="2071"/>
                    </a:lnTo>
                    <a:lnTo>
                      <a:pt x="4430" y="2367"/>
                    </a:lnTo>
                    <a:lnTo>
                      <a:pt x="4707" y="2071"/>
                    </a:lnTo>
                    <a:lnTo>
                      <a:pt x="4984" y="2071"/>
                    </a:lnTo>
                    <a:lnTo>
                      <a:pt x="5538" y="1775"/>
                    </a:lnTo>
                    <a:lnTo>
                      <a:pt x="5538" y="1479"/>
                    </a:lnTo>
                    <a:lnTo>
                      <a:pt x="5815" y="1479"/>
                    </a:lnTo>
                    <a:lnTo>
                      <a:pt x="6092" y="1183"/>
                    </a:lnTo>
                    <a:lnTo>
                      <a:pt x="6092" y="1479"/>
                    </a:lnTo>
                    <a:lnTo>
                      <a:pt x="6369" y="1775"/>
                    </a:lnTo>
                    <a:lnTo>
                      <a:pt x="6646" y="1775"/>
                    </a:lnTo>
                    <a:lnTo>
                      <a:pt x="6646" y="887"/>
                    </a:lnTo>
                    <a:lnTo>
                      <a:pt x="6369" y="591"/>
                    </a:lnTo>
                    <a:lnTo>
                      <a:pt x="6923" y="591"/>
                    </a:lnTo>
                    <a:lnTo>
                      <a:pt x="6923" y="295"/>
                    </a:lnTo>
                    <a:lnTo>
                      <a:pt x="7199" y="295"/>
                    </a:lnTo>
                    <a:lnTo>
                      <a:pt x="7476" y="0"/>
                    </a:lnTo>
                    <a:lnTo>
                      <a:pt x="9969" y="0"/>
                    </a:lnTo>
                    <a:lnTo>
                      <a:pt x="10246" y="591"/>
                    </a:lnTo>
                    <a:lnTo>
                      <a:pt x="10523" y="887"/>
                    </a:lnTo>
                    <a:lnTo>
                      <a:pt x="12184" y="1775"/>
                    </a:lnTo>
                    <a:lnTo>
                      <a:pt x="12738" y="1775"/>
                    </a:lnTo>
                    <a:lnTo>
                      <a:pt x="13015" y="20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427404" y="1446939"/>
                <a:ext cx="62001" cy="318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085" y="3599"/>
                    </a:moveTo>
                    <a:lnTo>
                      <a:pt x="0" y="5399"/>
                    </a:lnTo>
                    <a:lnTo>
                      <a:pt x="0" y="7199"/>
                    </a:lnTo>
                    <a:lnTo>
                      <a:pt x="1028" y="8999"/>
                    </a:lnTo>
                    <a:lnTo>
                      <a:pt x="11314" y="14399"/>
                    </a:lnTo>
                    <a:lnTo>
                      <a:pt x="12342" y="17999"/>
                    </a:lnTo>
                    <a:lnTo>
                      <a:pt x="14399" y="21600"/>
                    </a:lnTo>
                    <a:lnTo>
                      <a:pt x="15428" y="19799"/>
                    </a:lnTo>
                    <a:lnTo>
                      <a:pt x="19542" y="16199"/>
                    </a:lnTo>
                    <a:lnTo>
                      <a:pt x="19542" y="10800"/>
                    </a:lnTo>
                    <a:lnTo>
                      <a:pt x="18514" y="10800"/>
                    </a:lnTo>
                    <a:lnTo>
                      <a:pt x="20571" y="3599"/>
                    </a:lnTo>
                    <a:lnTo>
                      <a:pt x="21600" y="1799"/>
                    </a:lnTo>
                    <a:lnTo>
                      <a:pt x="20571" y="0"/>
                    </a:lnTo>
                    <a:lnTo>
                      <a:pt x="18514" y="0"/>
                    </a:lnTo>
                    <a:lnTo>
                      <a:pt x="17485" y="1799"/>
                    </a:lnTo>
                    <a:lnTo>
                      <a:pt x="16457" y="1799"/>
                    </a:lnTo>
                    <a:lnTo>
                      <a:pt x="14399" y="3599"/>
                    </a:lnTo>
                    <a:lnTo>
                      <a:pt x="3085" y="3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354851" y="1378037"/>
                <a:ext cx="29022" cy="556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120" y="0"/>
                    </a:moveTo>
                    <a:lnTo>
                      <a:pt x="15120" y="1028"/>
                    </a:lnTo>
                    <a:lnTo>
                      <a:pt x="12959" y="1028"/>
                    </a:lnTo>
                    <a:lnTo>
                      <a:pt x="8640" y="3085"/>
                    </a:lnTo>
                    <a:lnTo>
                      <a:pt x="2159" y="3085"/>
                    </a:lnTo>
                    <a:lnTo>
                      <a:pt x="2159" y="2057"/>
                    </a:lnTo>
                    <a:lnTo>
                      <a:pt x="0" y="2057"/>
                    </a:lnTo>
                    <a:lnTo>
                      <a:pt x="2159" y="4114"/>
                    </a:lnTo>
                    <a:lnTo>
                      <a:pt x="2159" y="8228"/>
                    </a:lnTo>
                    <a:lnTo>
                      <a:pt x="0" y="10285"/>
                    </a:lnTo>
                    <a:lnTo>
                      <a:pt x="0" y="19542"/>
                    </a:lnTo>
                    <a:lnTo>
                      <a:pt x="4319" y="20571"/>
                    </a:lnTo>
                    <a:lnTo>
                      <a:pt x="8640" y="20571"/>
                    </a:lnTo>
                    <a:lnTo>
                      <a:pt x="12959" y="21600"/>
                    </a:lnTo>
                    <a:lnTo>
                      <a:pt x="12959" y="18514"/>
                    </a:lnTo>
                    <a:lnTo>
                      <a:pt x="15120" y="18514"/>
                    </a:lnTo>
                    <a:lnTo>
                      <a:pt x="17280" y="17485"/>
                    </a:lnTo>
                    <a:lnTo>
                      <a:pt x="19440" y="17485"/>
                    </a:lnTo>
                    <a:lnTo>
                      <a:pt x="19440" y="9257"/>
                    </a:lnTo>
                    <a:lnTo>
                      <a:pt x="21600" y="8228"/>
                    </a:lnTo>
                    <a:lnTo>
                      <a:pt x="21600" y="3085"/>
                    </a:lnTo>
                    <a:lnTo>
                      <a:pt x="1512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361447" y="1335636"/>
                <a:ext cx="26384" cy="371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600" y="3085"/>
                    </a:moveTo>
                    <a:lnTo>
                      <a:pt x="4800" y="3085"/>
                    </a:lnTo>
                    <a:lnTo>
                      <a:pt x="0" y="6171"/>
                    </a:lnTo>
                    <a:lnTo>
                      <a:pt x="2400" y="7714"/>
                    </a:lnTo>
                    <a:lnTo>
                      <a:pt x="2400" y="12342"/>
                    </a:lnTo>
                    <a:lnTo>
                      <a:pt x="4800" y="15428"/>
                    </a:lnTo>
                    <a:lnTo>
                      <a:pt x="14399" y="21599"/>
                    </a:lnTo>
                    <a:lnTo>
                      <a:pt x="16799" y="18514"/>
                    </a:lnTo>
                    <a:lnTo>
                      <a:pt x="16799" y="16971"/>
                    </a:lnTo>
                    <a:lnTo>
                      <a:pt x="19199" y="13885"/>
                    </a:lnTo>
                    <a:lnTo>
                      <a:pt x="21599" y="13885"/>
                    </a:lnTo>
                    <a:lnTo>
                      <a:pt x="21599" y="10800"/>
                    </a:lnTo>
                    <a:lnTo>
                      <a:pt x="19199" y="7714"/>
                    </a:lnTo>
                    <a:lnTo>
                      <a:pt x="19199" y="4628"/>
                    </a:lnTo>
                    <a:lnTo>
                      <a:pt x="11999" y="0"/>
                    </a:lnTo>
                    <a:lnTo>
                      <a:pt x="9600" y="308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375957" y="1192532"/>
                <a:ext cx="147746" cy="795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623" y="21600"/>
                    </a:moveTo>
                    <a:lnTo>
                      <a:pt x="7200" y="20879"/>
                    </a:lnTo>
                    <a:lnTo>
                      <a:pt x="7200" y="20160"/>
                    </a:lnTo>
                    <a:lnTo>
                      <a:pt x="3388" y="20160"/>
                    </a:lnTo>
                    <a:lnTo>
                      <a:pt x="2964" y="20879"/>
                    </a:lnTo>
                    <a:lnTo>
                      <a:pt x="2541" y="20879"/>
                    </a:lnTo>
                    <a:lnTo>
                      <a:pt x="2541" y="21600"/>
                    </a:lnTo>
                    <a:lnTo>
                      <a:pt x="2117" y="21600"/>
                    </a:lnTo>
                    <a:lnTo>
                      <a:pt x="2117" y="20160"/>
                    </a:lnTo>
                    <a:lnTo>
                      <a:pt x="1270" y="20160"/>
                    </a:lnTo>
                    <a:lnTo>
                      <a:pt x="1694" y="18720"/>
                    </a:lnTo>
                    <a:lnTo>
                      <a:pt x="0" y="13680"/>
                    </a:lnTo>
                    <a:lnTo>
                      <a:pt x="1694" y="13680"/>
                    </a:lnTo>
                    <a:lnTo>
                      <a:pt x="4235" y="10800"/>
                    </a:lnTo>
                    <a:lnTo>
                      <a:pt x="5929" y="12239"/>
                    </a:lnTo>
                    <a:lnTo>
                      <a:pt x="6352" y="10800"/>
                    </a:lnTo>
                    <a:lnTo>
                      <a:pt x="5929" y="9360"/>
                    </a:lnTo>
                    <a:lnTo>
                      <a:pt x="5929" y="5759"/>
                    </a:lnTo>
                    <a:lnTo>
                      <a:pt x="8047" y="4319"/>
                    </a:lnTo>
                    <a:lnTo>
                      <a:pt x="10588" y="1439"/>
                    </a:lnTo>
                    <a:lnTo>
                      <a:pt x="11011" y="719"/>
                    </a:lnTo>
                    <a:lnTo>
                      <a:pt x="11011" y="0"/>
                    </a:lnTo>
                    <a:lnTo>
                      <a:pt x="11858" y="0"/>
                    </a:lnTo>
                    <a:lnTo>
                      <a:pt x="12282" y="1439"/>
                    </a:lnTo>
                    <a:lnTo>
                      <a:pt x="14823" y="1439"/>
                    </a:lnTo>
                    <a:lnTo>
                      <a:pt x="15247" y="0"/>
                    </a:lnTo>
                    <a:lnTo>
                      <a:pt x="16941" y="0"/>
                    </a:lnTo>
                    <a:lnTo>
                      <a:pt x="16941" y="1439"/>
                    </a:lnTo>
                    <a:lnTo>
                      <a:pt x="17364" y="2159"/>
                    </a:lnTo>
                    <a:lnTo>
                      <a:pt x="18211" y="2879"/>
                    </a:lnTo>
                    <a:lnTo>
                      <a:pt x="20329" y="2879"/>
                    </a:lnTo>
                    <a:lnTo>
                      <a:pt x="21599" y="5759"/>
                    </a:lnTo>
                    <a:lnTo>
                      <a:pt x="21599" y="6479"/>
                    </a:lnTo>
                    <a:lnTo>
                      <a:pt x="21176" y="6479"/>
                    </a:lnTo>
                    <a:lnTo>
                      <a:pt x="20752" y="7199"/>
                    </a:lnTo>
                    <a:lnTo>
                      <a:pt x="20329" y="8640"/>
                    </a:lnTo>
                    <a:lnTo>
                      <a:pt x="20329" y="12239"/>
                    </a:lnTo>
                    <a:lnTo>
                      <a:pt x="19058" y="14399"/>
                    </a:lnTo>
                    <a:lnTo>
                      <a:pt x="19482" y="15839"/>
                    </a:lnTo>
                    <a:lnTo>
                      <a:pt x="14399" y="16560"/>
                    </a:lnTo>
                    <a:lnTo>
                      <a:pt x="9317" y="20160"/>
                    </a:lnTo>
                    <a:lnTo>
                      <a:pt x="7623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311319" y="1242883"/>
                <a:ext cx="79150" cy="556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000" y="3085"/>
                    </a:moveTo>
                    <a:lnTo>
                      <a:pt x="7999" y="4114"/>
                    </a:lnTo>
                    <a:lnTo>
                      <a:pt x="3199" y="8228"/>
                    </a:lnTo>
                    <a:lnTo>
                      <a:pt x="0" y="15428"/>
                    </a:lnTo>
                    <a:lnTo>
                      <a:pt x="799" y="15428"/>
                    </a:lnTo>
                    <a:lnTo>
                      <a:pt x="799" y="14400"/>
                    </a:lnTo>
                    <a:lnTo>
                      <a:pt x="2399" y="14400"/>
                    </a:lnTo>
                    <a:lnTo>
                      <a:pt x="3199" y="15428"/>
                    </a:lnTo>
                    <a:lnTo>
                      <a:pt x="3199" y="17485"/>
                    </a:lnTo>
                    <a:lnTo>
                      <a:pt x="2399" y="20571"/>
                    </a:lnTo>
                    <a:lnTo>
                      <a:pt x="6399" y="20571"/>
                    </a:lnTo>
                    <a:lnTo>
                      <a:pt x="7999" y="21600"/>
                    </a:lnTo>
                    <a:lnTo>
                      <a:pt x="8799" y="21600"/>
                    </a:lnTo>
                    <a:lnTo>
                      <a:pt x="13600" y="17485"/>
                    </a:lnTo>
                    <a:lnTo>
                      <a:pt x="12000" y="15428"/>
                    </a:lnTo>
                    <a:lnTo>
                      <a:pt x="14400" y="14400"/>
                    </a:lnTo>
                    <a:lnTo>
                      <a:pt x="14400" y="16457"/>
                    </a:lnTo>
                    <a:lnTo>
                      <a:pt x="15200" y="17485"/>
                    </a:lnTo>
                    <a:lnTo>
                      <a:pt x="16000" y="16457"/>
                    </a:lnTo>
                    <a:lnTo>
                      <a:pt x="17600" y="16457"/>
                    </a:lnTo>
                    <a:lnTo>
                      <a:pt x="20000" y="13371"/>
                    </a:lnTo>
                    <a:lnTo>
                      <a:pt x="20000" y="14400"/>
                    </a:lnTo>
                    <a:lnTo>
                      <a:pt x="20800" y="15428"/>
                    </a:lnTo>
                    <a:lnTo>
                      <a:pt x="21600" y="15428"/>
                    </a:lnTo>
                    <a:lnTo>
                      <a:pt x="21600" y="12342"/>
                    </a:lnTo>
                    <a:lnTo>
                      <a:pt x="20800" y="12342"/>
                    </a:lnTo>
                    <a:lnTo>
                      <a:pt x="21600" y="11314"/>
                    </a:lnTo>
                    <a:lnTo>
                      <a:pt x="21600" y="9257"/>
                    </a:lnTo>
                    <a:lnTo>
                      <a:pt x="20000" y="9257"/>
                    </a:lnTo>
                    <a:lnTo>
                      <a:pt x="20800" y="7199"/>
                    </a:lnTo>
                    <a:lnTo>
                      <a:pt x="17600" y="0"/>
                    </a:lnTo>
                    <a:lnTo>
                      <a:pt x="15200" y="2057"/>
                    </a:lnTo>
                    <a:lnTo>
                      <a:pt x="12000" y="308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118723" y="1134230"/>
                <a:ext cx="230852" cy="2411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139" y="13767"/>
                    </a:moveTo>
                    <a:lnTo>
                      <a:pt x="18865" y="14004"/>
                    </a:lnTo>
                    <a:lnTo>
                      <a:pt x="18865" y="15428"/>
                    </a:lnTo>
                    <a:lnTo>
                      <a:pt x="19139" y="15428"/>
                    </a:lnTo>
                    <a:lnTo>
                      <a:pt x="19139" y="15903"/>
                    </a:lnTo>
                    <a:lnTo>
                      <a:pt x="20506" y="17090"/>
                    </a:lnTo>
                    <a:lnTo>
                      <a:pt x="20506" y="17802"/>
                    </a:lnTo>
                    <a:lnTo>
                      <a:pt x="19139" y="18514"/>
                    </a:lnTo>
                    <a:lnTo>
                      <a:pt x="16678" y="18514"/>
                    </a:lnTo>
                    <a:lnTo>
                      <a:pt x="15584" y="18276"/>
                    </a:lnTo>
                    <a:lnTo>
                      <a:pt x="15037" y="18276"/>
                    </a:lnTo>
                    <a:lnTo>
                      <a:pt x="13944" y="18751"/>
                    </a:lnTo>
                    <a:lnTo>
                      <a:pt x="13670" y="19701"/>
                    </a:lnTo>
                    <a:lnTo>
                      <a:pt x="13670" y="20175"/>
                    </a:lnTo>
                    <a:lnTo>
                      <a:pt x="13944" y="20650"/>
                    </a:lnTo>
                    <a:lnTo>
                      <a:pt x="13124" y="21599"/>
                    </a:lnTo>
                    <a:lnTo>
                      <a:pt x="9843" y="20650"/>
                    </a:lnTo>
                    <a:lnTo>
                      <a:pt x="8749" y="19463"/>
                    </a:lnTo>
                    <a:lnTo>
                      <a:pt x="8749" y="19701"/>
                    </a:lnTo>
                    <a:lnTo>
                      <a:pt x="7929" y="18989"/>
                    </a:lnTo>
                    <a:lnTo>
                      <a:pt x="7382" y="18751"/>
                    </a:lnTo>
                    <a:lnTo>
                      <a:pt x="7108" y="18751"/>
                    </a:lnTo>
                    <a:lnTo>
                      <a:pt x="6835" y="18514"/>
                    </a:lnTo>
                    <a:lnTo>
                      <a:pt x="6288" y="18276"/>
                    </a:lnTo>
                    <a:lnTo>
                      <a:pt x="5741" y="17802"/>
                    </a:lnTo>
                    <a:lnTo>
                      <a:pt x="5468" y="17802"/>
                    </a:lnTo>
                    <a:lnTo>
                      <a:pt x="5468" y="17327"/>
                    </a:lnTo>
                    <a:lnTo>
                      <a:pt x="5194" y="17090"/>
                    </a:lnTo>
                    <a:lnTo>
                      <a:pt x="4921" y="17090"/>
                    </a:lnTo>
                    <a:lnTo>
                      <a:pt x="5468" y="16615"/>
                    </a:lnTo>
                    <a:lnTo>
                      <a:pt x="5468" y="10918"/>
                    </a:lnTo>
                    <a:lnTo>
                      <a:pt x="5194" y="10681"/>
                    </a:lnTo>
                    <a:lnTo>
                      <a:pt x="5194" y="10206"/>
                    </a:lnTo>
                    <a:lnTo>
                      <a:pt x="4921" y="9731"/>
                    </a:lnTo>
                    <a:lnTo>
                      <a:pt x="4374" y="9257"/>
                    </a:lnTo>
                    <a:lnTo>
                      <a:pt x="3007" y="8545"/>
                    </a:lnTo>
                    <a:lnTo>
                      <a:pt x="3007" y="8070"/>
                    </a:lnTo>
                    <a:lnTo>
                      <a:pt x="273" y="7120"/>
                    </a:lnTo>
                    <a:lnTo>
                      <a:pt x="273" y="6883"/>
                    </a:lnTo>
                    <a:lnTo>
                      <a:pt x="0" y="6646"/>
                    </a:lnTo>
                    <a:lnTo>
                      <a:pt x="0" y="6408"/>
                    </a:lnTo>
                    <a:lnTo>
                      <a:pt x="273" y="5934"/>
                    </a:lnTo>
                    <a:lnTo>
                      <a:pt x="546" y="5696"/>
                    </a:lnTo>
                    <a:lnTo>
                      <a:pt x="1913" y="5934"/>
                    </a:lnTo>
                    <a:lnTo>
                      <a:pt x="1913" y="4509"/>
                    </a:lnTo>
                    <a:lnTo>
                      <a:pt x="3007" y="4272"/>
                    </a:lnTo>
                    <a:lnTo>
                      <a:pt x="4101" y="4272"/>
                    </a:lnTo>
                    <a:lnTo>
                      <a:pt x="4921" y="4035"/>
                    </a:lnTo>
                    <a:lnTo>
                      <a:pt x="6015" y="3797"/>
                    </a:lnTo>
                    <a:lnTo>
                      <a:pt x="6288" y="3560"/>
                    </a:lnTo>
                    <a:lnTo>
                      <a:pt x="6835" y="3323"/>
                    </a:lnTo>
                    <a:lnTo>
                      <a:pt x="7382" y="3323"/>
                    </a:lnTo>
                    <a:lnTo>
                      <a:pt x="7929" y="3085"/>
                    </a:lnTo>
                    <a:lnTo>
                      <a:pt x="8749" y="3323"/>
                    </a:lnTo>
                    <a:lnTo>
                      <a:pt x="9569" y="1898"/>
                    </a:lnTo>
                    <a:lnTo>
                      <a:pt x="10663" y="1661"/>
                    </a:lnTo>
                    <a:lnTo>
                      <a:pt x="10663" y="1424"/>
                    </a:lnTo>
                    <a:lnTo>
                      <a:pt x="10936" y="1424"/>
                    </a:lnTo>
                    <a:lnTo>
                      <a:pt x="11483" y="949"/>
                    </a:lnTo>
                    <a:lnTo>
                      <a:pt x="12577" y="474"/>
                    </a:lnTo>
                    <a:lnTo>
                      <a:pt x="12850" y="0"/>
                    </a:lnTo>
                    <a:lnTo>
                      <a:pt x="13397" y="474"/>
                    </a:lnTo>
                    <a:lnTo>
                      <a:pt x="13670" y="949"/>
                    </a:lnTo>
                    <a:lnTo>
                      <a:pt x="14217" y="1186"/>
                    </a:lnTo>
                    <a:lnTo>
                      <a:pt x="14491" y="1661"/>
                    </a:lnTo>
                    <a:lnTo>
                      <a:pt x="14764" y="1898"/>
                    </a:lnTo>
                    <a:lnTo>
                      <a:pt x="15037" y="1898"/>
                    </a:lnTo>
                    <a:lnTo>
                      <a:pt x="15037" y="2136"/>
                    </a:lnTo>
                    <a:lnTo>
                      <a:pt x="14764" y="2373"/>
                    </a:lnTo>
                    <a:lnTo>
                      <a:pt x="14764" y="2848"/>
                    </a:lnTo>
                    <a:lnTo>
                      <a:pt x="15037" y="3085"/>
                    </a:lnTo>
                    <a:lnTo>
                      <a:pt x="15037" y="3560"/>
                    </a:lnTo>
                    <a:lnTo>
                      <a:pt x="15584" y="3797"/>
                    </a:lnTo>
                    <a:lnTo>
                      <a:pt x="16131" y="3797"/>
                    </a:lnTo>
                    <a:lnTo>
                      <a:pt x="16405" y="4035"/>
                    </a:lnTo>
                    <a:lnTo>
                      <a:pt x="16678" y="4509"/>
                    </a:lnTo>
                    <a:lnTo>
                      <a:pt x="16678" y="4747"/>
                    </a:lnTo>
                    <a:lnTo>
                      <a:pt x="16951" y="5221"/>
                    </a:lnTo>
                    <a:lnTo>
                      <a:pt x="17225" y="5459"/>
                    </a:lnTo>
                    <a:lnTo>
                      <a:pt x="17498" y="5934"/>
                    </a:lnTo>
                    <a:lnTo>
                      <a:pt x="18045" y="6171"/>
                    </a:lnTo>
                    <a:lnTo>
                      <a:pt x="18318" y="6171"/>
                    </a:lnTo>
                    <a:lnTo>
                      <a:pt x="18592" y="6408"/>
                    </a:lnTo>
                    <a:lnTo>
                      <a:pt x="18865" y="6408"/>
                    </a:lnTo>
                    <a:lnTo>
                      <a:pt x="19959" y="6883"/>
                    </a:lnTo>
                    <a:lnTo>
                      <a:pt x="20779" y="7120"/>
                    </a:lnTo>
                    <a:lnTo>
                      <a:pt x="21326" y="7358"/>
                    </a:lnTo>
                    <a:lnTo>
                      <a:pt x="21600" y="7358"/>
                    </a:lnTo>
                    <a:lnTo>
                      <a:pt x="21600" y="7595"/>
                    </a:lnTo>
                    <a:lnTo>
                      <a:pt x="21326" y="8070"/>
                    </a:lnTo>
                    <a:lnTo>
                      <a:pt x="21326" y="8545"/>
                    </a:lnTo>
                    <a:lnTo>
                      <a:pt x="21053" y="9257"/>
                    </a:lnTo>
                    <a:lnTo>
                      <a:pt x="20779" y="10681"/>
                    </a:lnTo>
                    <a:lnTo>
                      <a:pt x="19139" y="11868"/>
                    </a:lnTo>
                    <a:lnTo>
                      <a:pt x="18045" y="13292"/>
                    </a:lnTo>
                    <a:lnTo>
                      <a:pt x="18318" y="13292"/>
                    </a:lnTo>
                    <a:lnTo>
                      <a:pt x="18592" y="13054"/>
                    </a:lnTo>
                    <a:lnTo>
                      <a:pt x="18865" y="13054"/>
                    </a:lnTo>
                    <a:lnTo>
                      <a:pt x="19139" y="13292"/>
                    </a:lnTo>
                    <a:lnTo>
                      <a:pt x="19139" y="1376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26382" y="1354186"/>
                <a:ext cx="58044" cy="1192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239" y="0"/>
                    </a:moveTo>
                    <a:lnTo>
                      <a:pt x="3239" y="7679"/>
                    </a:lnTo>
                    <a:lnTo>
                      <a:pt x="2159" y="9600"/>
                    </a:lnTo>
                    <a:lnTo>
                      <a:pt x="2159" y="11039"/>
                    </a:lnTo>
                    <a:lnTo>
                      <a:pt x="1079" y="12480"/>
                    </a:lnTo>
                    <a:lnTo>
                      <a:pt x="0" y="12959"/>
                    </a:lnTo>
                    <a:lnTo>
                      <a:pt x="0" y="15359"/>
                    </a:lnTo>
                    <a:lnTo>
                      <a:pt x="2159" y="16319"/>
                    </a:lnTo>
                    <a:lnTo>
                      <a:pt x="2159" y="20159"/>
                    </a:lnTo>
                    <a:lnTo>
                      <a:pt x="5399" y="21120"/>
                    </a:lnTo>
                    <a:lnTo>
                      <a:pt x="6479" y="21120"/>
                    </a:lnTo>
                    <a:lnTo>
                      <a:pt x="7560" y="20639"/>
                    </a:lnTo>
                    <a:lnTo>
                      <a:pt x="8640" y="20639"/>
                    </a:lnTo>
                    <a:lnTo>
                      <a:pt x="8640" y="21120"/>
                    </a:lnTo>
                    <a:lnTo>
                      <a:pt x="9720" y="21599"/>
                    </a:lnTo>
                    <a:lnTo>
                      <a:pt x="9720" y="20639"/>
                    </a:lnTo>
                    <a:lnTo>
                      <a:pt x="12959" y="17760"/>
                    </a:lnTo>
                    <a:lnTo>
                      <a:pt x="15120" y="17760"/>
                    </a:lnTo>
                    <a:lnTo>
                      <a:pt x="17280" y="16799"/>
                    </a:lnTo>
                    <a:lnTo>
                      <a:pt x="14040" y="15359"/>
                    </a:lnTo>
                    <a:lnTo>
                      <a:pt x="16200" y="14399"/>
                    </a:lnTo>
                    <a:lnTo>
                      <a:pt x="17280" y="12480"/>
                    </a:lnTo>
                    <a:lnTo>
                      <a:pt x="17280" y="10079"/>
                    </a:lnTo>
                    <a:lnTo>
                      <a:pt x="15120" y="7679"/>
                    </a:lnTo>
                    <a:lnTo>
                      <a:pt x="17280" y="5280"/>
                    </a:lnTo>
                    <a:lnTo>
                      <a:pt x="18360" y="3360"/>
                    </a:lnTo>
                    <a:lnTo>
                      <a:pt x="21600" y="1920"/>
                    </a:lnTo>
                    <a:lnTo>
                      <a:pt x="21600" y="960"/>
                    </a:lnTo>
                    <a:lnTo>
                      <a:pt x="18360" y="480"/>
                    </a:lnTo>
                    <a:lnTo>
                      <a:pt x="16200" y="0"/>
                    </a:lnTo>
                    <a:lnTo>
                      <a:pt x="15120" y="0"/>
                    </a:lnTo>
                    <a:lnTo>
                      <a:pt x="6479" y="480"/>
                    </a:lnTo>
                    <a:lnTo>
                      <a:pt x="323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303404" y="1017627"/>
                <a:ext cx="150384" cy="2358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646" y="18202"/>
                    </a:moveTo>
                    <a:lnTo>
                      <a:pt x="6230" y="18202"/>
                    </a:lnTo>
                    <a:lnTo>
                      <a:pt x="5815" y="17959"/>
                    </a:lnTo>
                    <a:lnTo>
                      <a:pt x="4984" y="17959"/>
                    </a:lnTo>
                    <a:lnTo>
                      <a:pt x="3323" y="17474"/>
                    </a:lnTo>
                    <a:lnTo>
                      <a:pt x="2492" y="17474"/>
                    </a:lnTo>
                    <a:lnTo>
                      <a:pt x="2492" y="17231"/>
                    </a:lnTo>
                    <a:lnTo>
                      <a:pt x="1246" y="14076"/>
                    </a:lnTo>
                    <a:lnTo>
                      <a:pt x="1661" y="13833"/>
                    </a:lnTo>
                    <a:lnTo>
                      <a:pt x="1246" y="13591"/>
                    </a:lnTo>
                    <a:lnTo>
                      <a:pt x="830" y="13105"/>
                    </a:lnTo>
                    <a:lnTo>
                      <a:pt x="415" y="12862"/>
                    </a:lnTo>
                    <a:lnTo>
                      <a:pt x="0" y="12377"/>
                    </a:lnTo>
                    <a:lnTo>
                      <a:pt x="0" y="11892"/>
                    </a:lnTo>
                    <a:lnTo>
                      <a:pt x="2076" y="10678"/>
                    </a:lnTo>
                    <a:lnTo>
                      <a:pt x="1661" y="10678"/>
                    </a:lnTo>
                    <a:lnTo>
                      <a:pt x="1661" y="10435"/>
                    </a:lnTo>
                    <a:lnTo>
                      <a:pt x="1246" y="10435"/>
                    </a:lnTo>
                    <a:lnTo>
                      <a:pt x="1246" y="10193"/>
                    </a:lnTo>
                    <a:lnTo>
                      <a:pt x="2492" y="9222"/>
                    </a:lnTo>
                    <a:lnTo>
                      <a:pt x="3738" y="9222"/>
                    </a:lnTo>
                    <a:lnTo>
                      <a:pt x="3738" y="7523"/>
                    </a:lnTo>
                    <a:lnTo>
                      <a:pt x="3323" y="7523"/>
                    </a:lnTo>
                    <a:lnTo>
                      <a:pt x="3323" y="7038"/>
                    </a:lnTo>
                    <a:lnTo>
                      <a:pt x="3738" y="7038"/>
                    </a:lnTo>
                    <a:lnTo>
                      <a:pt x="3738" y="6795"/>
                    </a:lnTo>
                    <a:lnTo>
                      <a:pt x="4153" y="6795"/>
                    </a:lnTo>
                    <a:lnTo>
                      <a:pt x="4153" y="6552"/>
                    </a:lnTo>
                    <a:lnTo>
                      <a:pt x="4569" y="6310"/>
                    </a:lnTo>
                    <a:lnTo>
                      <a:pt x="4569" y="5824"/>
                    </a:lnTo>
                    <a:lnTo>
                      <a:pt x="4153" y="5339"/>
                    </a:lnTo>
                    <a:lnTo>
                      <a:pt x="3738" y="4611"/>
                    </a:lnTo>
                    <a:lnTo>
                      <a:pt x="4984" y="4125"/>
                    </a:lnTo>
                    <a:lnTo>
                      <a:pt x="6230" y="3883"/>
                    </a:lnTo>
                    <a:lnTo>
                      <a:pt x="7476" y="3397"/>
                    </a:lnTo>
                    <a:lnTo>
                      <a:pt x="8307" y="3883"/>
                    </a:lnTo>
                    <a:lnTo>
                      <a:pt x="9138" y="3155"/>
                    </a:lnTo>
                    <a:lnTo>
                      <a:pt x="9138" y="485"/>
                    </a:lnTo>
                    <a:lnTo>
                      <a:pt x="13292" y="0"/>
                    </a:lnTo>
                    <a:lnTo>
                      <a:pt x="12876" y="728"/>
                    </a:lnTo>
                    <a:lnTo>
                      <a:pt x="13707" y="1456"/>
                    </a:lnTo>
                    <a:lnTo>
                      <a:pt x="15369" y="1698"/>
                    </a:lnTo>
                    <a:lnTo>
                      <a:pt x="15784" y="2426"/>
                    </a:lnTo>
                    <a:lnTo>
                      <a:pt x="14953" y="2912"/>
                    </a:lnTo>
                    <a:lnTo>
                      <a:pt x="14953" y="4853"/>
                    </a:lnTo>
                    <a:lnTo>
                      <a:pt x="16200" y="4853"/>
                    </a:lnTo>
                    <a:lnTo>
                      <a:pt x="17030" y="5096"/>
                    </a:lnTo>
                    <a:lnTo>
                      <a:pt x="17446" y="5096"/>
                    </a:lnTo>
                    <a:lnTo>
                      <a:pt x="15369" y="5096"/>
                    </a:lnTo>
                    <a:lnTo>
                      <a:pt x="15369" y="5339"/>
                    </a:lnTo>
                    <a:lnTo>
                      <a:pt x="16200" y="6067"/>
                    </a:lnTo>
                    <a:lnTo>
                      <a:pt x="16200" y="6552"/>
                    </a:lnTo>
                    <a:lnTo>
                      <a:pt x="15369" y="7038"/>
                    </a:lnTo>
                    <a:lnTo>
                      <a:pt x="14953" y="7038"/>
                    </a:lnTo>
                    <a:lnTo>
                      <a:pt x="14953" y="8008"/>
                    </a:lnTo>
                    <a:lnTo>
                      <a:pt x="15784" y="8251"/>
                    </a:lnTo>
                    <a:lnTo>
                      <a:pt x="15369" y="8251"/>
                    </a:lnTo>
                    <a:lnTo>
                      <a:pt x="13707" y="9222"/>
                    </a:lnTo>
                    <a:lnTo>
                      <a:pt x="13707" y="10435"/>
                    </a:lnTo>
                    <a:lnTo>
                      <a:pt x="13292" y="10678"/>
                    </a:lnTo>
                    <a:lnTo>
                      <a:pt x="13292" y="10921"/>
                    </a:lnTo>
                    <a:lnTo>
                      <a:pt x="12876" y="11164"/>
                    </a:lnTo>
                    <a:lnTo>
                      <a:pt x="13707" y="11649"/>
                    </a:lnTo>
                    <a:lnTo>
                      <a:pt x="15369" y="11406"/>
                    </a:lnTo>
                    <a:lnTo>
                      <a:pt x="16615" y="11406"/>
                    </a:lnTo>
                    <a:lnTo>
                      <a:pt x="18276" y="11892"/>
                    </a:lnTo>
                    <a:lnTo>
                      <a:pt x="18276" y="13105"/>
                    </a:lnTo>
                    <a:lnTo>
                      <a:pt x="19938" y="13348"/>
                    </a:lnTo>
                    <a:lnTo>
                      <a:pt x="20769" y="14076"/>
                    </a:lnTo>
                    <a:lnTo>
                      <a:pt x="21600" y="16017"/>
                    </a:lnTo>
                    <a:lnTo>
                      <a:pt x="21184" y="16017"/>
                    </a:lnTo>
                    <a:lnTo>
                      <a:pt x="21184" y="16260"/>
                    </a:lnTo>
                    <a:lnTo>
                      <a:pt x="20769" y="16746"/>
                    </a:lnTo>
                    <a:lnTo>
                      <a:pt x="19938" y="16746"/>
                    </a:lnTo>
                    <a:lnTo>
                      <a:pt x="18276" y="17474"/>
                    </a:lnTo>
                    <a:lnTo>
                      <a:pt x="16200" y="17959"/>
                    </a:lnTo>
                    <a:lnTo>
                      <a:pt x="16200" y="19173"/>
                    </a:lnTo>
                    <a:lnTo>
                      <a:pt x="16615" y="19173"/>
                    </a:lnTo>
                    <a:lnTo>
                      <a:pt x="16615" y="19901"/>
                    </a:lnTo>
                    <a:lnTo>
                      <a:pt x="15784" y="19901"/>
                    </a:lnTo>
                    <a:lnTo>
                      <a:pt x="14538" y="19658"/>
                    </a:lnTo>
                    <a:lnTo>
                      <a:pt x="12046" y="20629"/>
                    </a:lnTo>
                    <a:lnTo>
                      <a:pt x="9969" y="20871"/>
                    </a:lnTo>
                    <a:lnTo>
                      <a:pt x="7476" y="21357"/>
                    </a:lnTo>
                    <a:lnTo>
                      <a:pt x="5399" y="21600"/>
                    </a:lnTo>
                    <a:lnTo>
                      <a:pt x="5399" y="21114"/>
                    </a:lnTo>
                    <a:lnTo>
                      <a:pt x="6230" y="19658"/>
                    </a:lnTo>
                    <a:lnTo>
                      <a:pt x="6230" y="18930"/>
                    </a:lnTo>
                    <a:lnTo>
                      <a:pt x="6646" y="1820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267787" y="1065328"/>
                <a:ext cx="67278" cy="821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269" y="21599"/>
                    </a:moveTo>
                    <a:lnTo>
                      <a:pt x="10330" y="20903"/>
                    </a:lnTo>
                    <a:lnTo>
                      <a:pt x="9391" y="20903"/>
                    </a:lnTo>
                    <a:lnTo>
                      <a:pt x="7513" y="20206"/>
                    </a:lnTo>
                    <a:lnTo>
                      <a:pt x="6573" y="19509"/>
                    </a:lnTo>
                    <a:lnTo>
                      <a:pt x="6573" y="18812"/>
                    </a:lnTo>
                    <a:lnTo>
                      <a:pt x="0" y="16025"/>
                    </a:lnTo>
                    <a:lnTo>
                      <a:pt x="2817" y="13935"/>
                    </a:lnTo>
                    <a:lnTo>
                      <a:pt x="2817" y="13238"/>
                    </a:lnTo>
                    <a:lnTo>
                      <a:pt x="3756" y="12541"/>
                    </a:lnTo>
                    <a:lnTo>
                      <a:pt x="3756" y="11845"/>
                    </a:lnTo>
                    <a:lnTo>
                      <a:pt x="4695" y="10451"/>
                    </a:lnTo>
                    <a:lnTo>
                      <a:pt x="5634" y="9754"/>
                    </a:lnTo>
                    <a:lnTo>
                      <a:pt x="5634" y="7664"/>
                    </a:lnTo>
                    <a:lnTo>
                      <a:pt x="6573" y="6967"/>
                    </a:lnTo>
                    <a:lnTo>
                      <a:pt x="7513" y="5574"/>
                    </a:lnTo>
                    <a:lnTo>
                      <a:pt x="9391" y="3483"/>
                    </a:lnTo>
                    <a:lnTo>
                      <a:pt x="10330" y="2090"/>
                    </a:lnTo>
                    <a:lnTo>
                      <a:pt x="13147" y="696"/>
                    </a:lnTo>
                    <a:lnTo>
                      <a:pt x="15026" y="0"/>
                    </a:lnTo>
                    <a:lnTo>
                      <a:pt x="18782" y="0"/>
                    </a:lnTo>
                    <a:lnTo>
                      <a:pt x="19721" y="696"/>
                    </a:lnTo>
                    <a:lnTo>
                      <a:pt x="20660" y="2090"/>
                    </a:lnTo>
                    <a:lnTo>
                      <a:pt x="20660" y="2787"/>
                    </a:lnTo>
                    <a:lnTo>
                      <a:pt x="21600" y="4180"/>
                    </a:lnTo>
                    <a:lnTo>
                      <a:pt x="20660" y="6270"/>
                    </a:lnTo>
                    <a:lnTo>
                      <a:pt x="19721" y="7664"/>
                    </a:lnTo>
                    <a:lnTo>
                      <a:pt x="18782" y="7664"/>
                    </a:lnTo>
                    <a:lnTo>
                      <a:pt x="18782" y="8361"/>
                    </a:lnTo>
                    <a:lnTo>
                      <a:pt x="19721" y="9058"/>
                    </a:lnTo>
                    <a:lnTo>
                      <a:pt x="19721" y="13935"/>
                    </a:lnTo>
                    <a:lnTo>
                      <a:pt x="16904" y="13935"/>
                    </a:lnTo>
                    <a:lnTo>
                      <a:pt x="15026" y="16025"/>
                    </a:lnTo>
                    <a:lnTo>
                      <a:pt x="14086" y="16722"/>
                    </a:lnTo>
                    <a:lnTo>
                      <a:pt x="14086" y="17419"/>
                    </a:lnTo>
                    <a:lnTo>
                      <a:pt x="15965" y="18116"/>
                    </a:lnTo>
                    <a:lnTo>
                      <a:pt x="11269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255915" y="1126280"/>
                <a:ext cx="58043" cy="609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319" y="0"/>
                    </a:moveTo>
                    <a:lnTo>
                      <a:pt x="11880" y="3756"/>
                    </a:lnTo>
                    <a:lnTo>
                      <a:pt x="11880" y="4695"/>
                    </a:lnTo>
                    <a:lnTo>
                      <a:pt x="12959" y="5634"/>
                    </a:lnTo>
                    <a:lnTo>
                      <a:pt x="15120" y="6573"/>
                    </a:lnTo>
                    <a:lnTo>
                      <a:pt x="16200" y="6573"/>
                    </a:lnTo>
                    <a:lnTo>
                      <a:pt x="17280" y="7513"/>
                    </a:lnTo>
                    <a:lnTo>
                      <a:pt x="17280" y="10330"/>
                    </a:lnTo>
                    <a:lnTo>
                      <a:pt x="18360" y="11269"/>
                    </a:lnTo>
                    <a:lnTo>
                      <a:pt x="19440" y="13147"/>
                    </a:lnTo>
                    <a:lnTo>
                      <a:pt x="21600" y="15026"/>
                    </a:lnTo>
                    <a:lnTo>
                      <a:pt x="19440" y="16904"/>
                    </a:lnTo>
                    <a:lnTo>
                      <a:pt x="17280" y="17843"/>
                    </a:lnTo>
                    <a:lnTo>
                      <a:pt x="16200" y="18782"/>
                    </a:lnTo>
                    <a:lnTo>
                      <a:pt x="16200" y="19721"/>
                    </a:lnTo>
                    <a:lnTo>
                      <a:pt x="15120" y="20660"/>
                    </a:lnTo>
                    <a:lnTo>
                      <a:pt x="15120" y="21599"/>
                    </a:lnTo>
                    <a:lnTo>
                      <a:pt x="12959" y="17843"/>
                    </a:lnTo>
                    <a:lnTo>
                      <a:pt x="10800" y="17843"/>
                    </a:lnTo>
                    <a:lnTo>
                      <a:pt x="10800" y="16904"/>
                    </a:lnTo>
                    <a:lnTo>
                      <a:pt x="9720" y="16904"/>
                    </a:lnTo>
                    <a:lnTo>
                      <a:pt x="7560" y="13147"/>
                    </a:lnTo>
                    <a:lnTo>
                      <a:pt x="7560" y="12208"/>
                    </a:lnTo>
                    <a:lnTo>
                      <a:pt x="8640" y="11269"/>
                    </a:lnTo>
                    <a:lnTo>
                      <a:pt x="8640" y="10330"/>
                    </a:lnTo>
                    <a:lnTo>
                      <a:pt x="0" y="2817"/>
                    </a:lnTo>
                    <a:lnTo>
                      <a:pt x="1079" y="2817"/>
                    </a:lnTo>
                    <a:lnTo>
                      <a:pt x="431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296808" y="1171331"/>
                <a:ext cx="23746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500" y="0"/>
                    </a:moveTo>
                    <a:lnTo>
                      <a:pt x="10800" y="0"/>
                    </a:lnTo>
                    <a:lnTo>
                      <a:pt x="2699" y="4984"/>
                    </a:lnTo>
                    <a:lnTo>
                      <a:pt x="0" y="9969"/>
                    </a:lnTo>
                    <a:lnTo>
                      <a:pt x="2699" y="11630"/>
                    </a:lnTo>
                    <a:lnTo>
                      <a:pt x="2699" y="13292"/>
                    </a:lnTo>
                    <a:lnTo>
                      <a:pt x="13500" y="19938"/>
                    </a:lnTo>
                    <a:lnTo>
                      <a:pt x="21600" y="21600"/>
                    </a:lnTo>
                    <a:lnTo>
                      <a:pt x="135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-1" y="1009677"/>
                <a:ext cx="101576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131" y="7714"/>
                    </a:moveTo>
                    <a:lnTo>
                      <a:pt x="17897" y="7714"/>
                    </a:lnTo>
                    <a:lnTo>
                      <a:pt x="16662" y="6685"/>
                    </a:lnTo>
                    <a:lnTo>
                      <a:pt x="16662" y="5142"/>
                    </a:lnTo>
                    <a:lnTo>
                      <a:pt x="16045" y="4628"/>
                    </a:lnTo>
                    <a:lnTo>
                      <a:pt x="14811" y="5657"/>
                    </a:lnTo>
                    <a:lnTo>
                      <a:pt x="14194" y="5657"/>
                    </a:lnTo>
                    <a:lnTo>
                      <a:pt x="12959" y="4628"/>
                    </a:lnTo>
                    <a:lnTo>
                      <a:pt x="12342" y="4628"/>
                    </a:lnTo>
                    <a:lnTo>
                      <a:pt x="11725" y="3599"/>
                    </a:lnTo>
                    <a:lnTo>
                      <a:pt x="11725" y="3085"/>
                    </a:lnTo>
                    <a:lnTo>
                      <a:pt x="12342" y="2057"/>
                    </a:lnTo>
                    <a:lnTo>
                      <a:pt x="15428" y="514"/>
                    </a:lnTo>
                    <a:lnTo>
                      <a:pt x="11725" y="0"/>
                    </a:lnTo>
                    <a:lnTo>
                      <a:pt x="9257" y="1542"/>
                    </a:lnTo>
                    <a:lnTo>
                      <a:pt x="9257" y="3599"/>
                    </a:lnTo>
                    <a:lnTo>
                      <a:pt x="9874" y="3599"/>
                    </a:lnTo>
                    <a:lnTo>
                      <a:pt x="9874" y="4114"/>
                    </a:lnTo>
                    <a:lnTo>
                      <a:pt x="9257" y="4628"/>
                    </a:lnTo>
                    <a:lnTo>
                      <a:pt x="8640" y="5657"/>
                    </a:lnTo>
                    <a:lnTo>
                      <a:pt x="6171" y="6685"/>
                    </a:lnTo>
                    <a:lnTo>
                      <a:pt x="2468" y="5657"/>
                    </a:lnTo>
                    <a:lnTo>
                      <a:pt x="617" y="6171"/>
                    </a:lnTo>
                    <a:lnTo>
                      <a:pt x="0" y="6685"/>
                    </a:lnTo>
                    <a:lnTo>
                      <a:pt x="0" y="8228"/>
                    </a:lnTo>
                    <a:lnTo>
                      <a:pt x="617" y="9257"/>
                    </a:lnTo>
                    <a:lnTo>
                      <a:pt x="1851" y="9257"/>
                    </a:lnTo>
                    <a:lnTo>
                      <a:pt x="3085" y="9771"/>
                    </a:lnTo>
                    <a:lnTo>
                      <a:pt x="4319" y="11828"/>
                    </a:lnTo>
                    <a:lnTo>
                      <a:pt x="4937" y="13885"/>
                    </a:lnTo>
                    <a:lnTo>
                      <a:pt x="4937" y="18514"/>
                    </a:lnTo>
                    <a:lnTo>
                      <a:pt x="4319" y="19028"/>
                    </a:lnTo>
                    <a:lnTo>
                      <a:pt x="4319" y="20571"/>
                    </a:lnTo>
                    <a:lnTo>
                      <a:pt x="4937" y="21085"/>
                    </a:lnTo>
                    <a:lnTo>
                      <a:pt x="6171" y="21600"/>
                    </a:lnTo>
                    <a:lnTo>
                      <a:pt x="8022" y="21600"/>
                    </a:lnTo>
                    <a:lnTo>
                      <a:pt x="9257" y="21085"/>
                    </a:lnTo>
                    <a:lnTo>
                      <a:pt x="12959" y="20057"/>
                    </a:lnTo>
                    <a:lnTo>
                      <a:pt x="16662" y="18514"/>
                    </a:lnTo>
                    <a:lnTo>
                      <a:pt x="19131" y="16971"/>
                    </a:lnTo>
                    <a:lnTo>
                      <a:pt x="20365" y="15942"/>
                    </a:lnTo>
                    <a:lnTo>
                      <a:pt x="20982" y="14400"/>
                    </a:lnTo>
                    <a:lnTo>
                      <a:pt x="21600" y="13371"/>
                    </a:lnTo>
                    <a:lnTo>
                      <a:pt x="21600" y="12857"/>
                    </a:lnTo>
                    <a:lnTo>
                      <a:pt x="20982" y="12342"/>
                    </a:lnTo>
                    <a:lnTo>
                      <a:pt x="20982" y="11828"/>
                    </a:lnTo>
                    <a:lnTo>
                      <a:pt x="19748" y="9771"/>
                    </a:lnTo>
                    <a:lnTo>
                      <a:pt x="19748" y="8742"/>
                    </a:lnTo>
                    <a:lnTo>
                      <a:pt x="19131" y="8228"/>
                    </a:lnTo>
                    <a:lnTo>
                      <a:pt x="19131" y="771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87063" y="901024"/>
                <a:ext cx="156980" cy="2650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000" y="216"/>
                    </a:moveTo>
                    <a:lnTo>
                      <a:pt x="7200" y="216"/>
                    </a:lnTo>
                    <a:lnTo>
                      <a:pt x="6400" y="0"/>
                    </a:lnTo>
                    <a:lnTo>
                      <a:pt x="5599" y="0"/>
                    </a:lnTo>
                    <a:lnTo>
                      <a:pt x="4800" y="216"/>
                    </a:lnTo>
                    <a:lnTo>
                      <a:pt x="2799" y="1728"/>
                    </a:lnTo>
                    <a:lnTo>
                      <a:pt x="3200" y="1944"/>
                    </a:lnTo>
                    <a:lnTo>
                      <a:pt x="3200" y="2808"/>
                    </a:lnTo>
                    <a:lnTo>
                      <a:pt x="2799" y="3456"/>
                    </a:lnTo>
                    <a:lnTo>
                      <a:pt x="1599" y="4104"/>
                    </a:lnTo>
                    <a:lnTo>
                      <a:pt x="1199" y="4752"/>
                    </a:lnTo>
                    <a:lnTo>
                      <a:pt x="799" y="5184"/>
                    </a:lnTo>
                    <a:lnTo>
                      <a:pt x="799" y="5616"/>
                    </a:lnTo>
                    <a:lnTo>
                      <a:pt x="1199" y="6048"/>
                    </a:lnTo>
                    <a:lnTo>
                      <a:pt x="2799" y="5832"/>
                    </a:lnTo>
                    <a:lnTo>
                      <a:pt x="2799" y="6048"/>
                    </a:lnTo>
                    <a:lnTo>
                      <a:pt x="2399" y="6264"/>
                    </a:lnTo>
                    <a:lnTo>
                      <a:pt x="2399" y="7128"/>
                    </a:lnTo>
                    <a:lnTo>
                      <a:pt x="2799" y="7559"/>
                    </a:lnTo>
                    <a:lnTo>
                      <a:pt x="3200" y="7776"/>
                    </a:lnTo>
                    <a:lnTo>
                      <a:pt x="4800" y="8208"/>
                    </a:lnTo>
                    <a:lnTo>
                      <a:pt x="4800" y="8856"/>
                    </a:lnTo>
                    <a:lnTo>
                      <a:pt x="4400" y="9072"/>
                    </a:lnTo>
                    <a:lnTo>
                      <a:pt x="4400" y="9287"/>
                    </a:lnTo>
                    <a:lnTo>
                      <a:pt x="3600" y="10151"/>
                    </a:lnTo>
                    <a:lnTo>
                      <a:pt x="3600" y="10368"/>
                    </a:lnTo>
                    <a:lnTo>
                      <a:pt x="4400" y="10800"/>
                    </a:lnTo>
                    <a:lnTo>
                      <a:pt x="6400" y="9936"/>
                    </a:lnTo>
                    <a:lnTo>
                      <a:pt x="8800" y="10151"/>
                    </a:lnTo>
                    <a:lnTo>
                      <a:pt x="7200" y="11015"/>
                    </a:lnTo>
                    <a:lnTo>
                      <a:pt x="6800" y="12312"/>
                    </a:lnTo>
                    <a:lnTo>
                      <a:pt x="8000" y="12312"/>
                    </a:lnTo>
                    <a:lnTo>
                      <a:pt x="8000" y="13824"/>
                    </a:lnTo>
                    <a:lnTo>
                      <a:pt x="4400" y="13824"/>
                    </a:lnTo>
                    <a:lnTo>
                      <a:pt x="4400" y="14903"/>
                    </a:lnTo>
                    <a:lnTo>
                      <a:pt x="5599" y="15119"/>
                    </a:lnTo>
                    <a:lnTo>
                      <a:pt x="4000" y="16416"/>
                    </a:lnTo>
                    <a:lnTo>
                      <a:pt x="4000" y="16632"/>
                    </a:lnTo>
                    <a:lnTo>
                      <a:pt x="3600" y="16632"/>
                    </a:lnTo>
                    <a:lnTo>
                      <a:pt x="3600" y="17280"/>
                    </a:lnTo>
                    <a:lnTo>
                      <a:pt x="4000" y="17280"/>
                    </a:lnTo>
                    <a:lnTo>
                      <a:pt x="7600" y="17712"/>
                    </a:lnTo>
                    <a:lnTo>
                      <a:pt x="9600" y="17280"/>
                    </a:lnTo>
                    <a:lnTo>
                      <a:pt x="10400" y="17064"/>
                    </a:lnTo>
                    <a:lnTo>
                      <a:pt x="10400" y="17495"/>
                    </a:lnTo>
                    <a:lnTo>
                      <a:pt x="8800" y="17927"/>
                    </a:lnTo>
                    <a:lnTo>
                      <a:pt x="4000" y="19008"/>
                    </a:lnTo>
                    <a:lnTo>
                      <a:pt x="0" y="21168"/>
                    </a:lnTo>
                    <a:lnTo>
                      <a:pt x="1999" y="21599"/>
                    </a:lnTo>
                    <a:lnTo>
                      <a:pt x="5599" y="20520"/>
                    </a:lnTo>
                    <a:lnTo>
                      <a:pt x="7200" y="20303"/>
                    </a:lnTo>
                    <a:lnTo>
                      <a:pt x="11600" y="20303"/>
                    </a:lnTo>
                    <a:lnTo>
                      <a:pt x="16800" y="19655"/>
                    </a:lnTo>
                    <a:lnTo>
                      <a:pt x="21600" y="18792"/>
                    </a:lnTo>
                    <a:lnTo>
                      <a:pt x="19200" y="17712"/>
                    </a:lnTo>
                    <a:lnTo>
                      <a:pt x="19600" y="17712"/>
                    </a:lnTo>
                    <a:lnTo>
                      <a:pt x="20000" y="17495"/>
                    </a:lnTo>
                    <a:lnTo>
                      <a:pt x="20400" y="17064"/>
                    </a:lnTo>
                    <a:lnTo>
                      <a:pt x="20400" y="15984"/>
                    </a:lnTo>
                    <a:lnTo>
                      <a:pt x="20000" y="15767"/>
                    </a:lnTo>
                    <a:lnTo>
                      <a:pt x="19600" y="15336"/>
                    </a:lnTo>
                    <a:lnTo>
                      <a:pt x="18000" y="14903"/>
                    </a:lnTo>
                    <a:lnTo>
                      <a:pt x="17600" y="14688"/>
                    </a:lnTo>
                    <a:lnTo>
                      <a:pt x="17200" y="14255"/>
                    </a:lnTo>
                    <a:lnTo>
                      <a:pt x="16800" y="12960"/>
                    </a:lnTo>
                    <a:lnTo>
                      <a:pt x="15600" y="11663"/>
                    </a:lnTo>
                    <a:lnTo>
                      <a:pt x="13200" y="10800"/>
                    </a:lnTo>
                    <a:lnTo>
                      <a:pt x="13200" y="10151"/>
                    </a:lnTo>
                    <a:lnTo>
                      <a:pt x="12800" y="9072"/>
                    </a:lnTo>
                    <a:lnTo>
                      <a:pt x="12000" y="7776"/>
                    </a:lnTo>
                    <a:lnTo>
                      <a:pt x="11199" y="7344"/>
                    </a:lnTo>
                    <a:lnTo>
                      <a:pt x="9600" y="6696"/>
                    </a:lnTo>
                    <a:lnTo>
                      <a:pt x="11199" y="4752"/>
                    </a:lnTo>
                    <a:lnTo>
                      <a:pt x="11199" y="4536"/>
                    </a:lnTo>
                    <a:lnTo>
                      <a:pt x="10800" y="4104"/>
                    </a:lnTo>
                    <a:lnTo>
                      <a:pt x="10400" y="3888"/>
                    </a:lnTo>
                    <a:lnTo>
                      <a:pt x="10400" y="3672"/>
                    </a:lnTo>
                    <a:lnTo>
                      <a:pt x="9600" y="3672"/>
                    </a:lnTo>
                    <a:lnTo>
                      <a:pt x="9200" y="3456"/>
                    </a:lnTo>
                    <a:lnTo>
                      <a:pt x="8800" y="3456"/>
                    </a:lnTo>
                    <a:lnTo>
                      <a:pt x="8800" y="3240"/>
                    </a:lnTo>
                    <a:lnTo>
                      <a:pt x="7200" y="3024"/>
                    </a:lnTo>
                    <a:lnTo>
                      <a:pt x="6800" y="3024"/>
                    </a:lnTo>
                    <a:lnTo>
                      <a:pt x="6800" y="2160"/>
                    </a:lnTo>
                    <a:lnTo>
                      <a:pt x="7200" y="1728"/>
                    </a:lnTo>
                    <a:lnTo>
                      <a:pt x="8000" y="1296"/>
                    </a:lnTo>
                    <a:lnTo>
                      <a:pt x="8000" y="864"/>
                    </a:lnTo>
                    <a:lnTo>
                      <a:pt x="8400" y="648"/>
                    </a:lnTo>
                    <a:lnTo>
                      <a:pt x="8000" y="432"/>
                    </a:lnTo>
                    <a:lnTo>
                      <a:pt x="8000" y="21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55404" y="1009677"/>
                <a:ext cx="52767" cy="424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600" y="0"/>
                    </a:moveTo>
                    <a:lnTo>
                      <a:pt x="16799" y="0"/>
                    </a:lnTo>
                    <a:lnTo>
                      <a:pt x="17999" y="1349"/>
                    </a:lnTo>
                    <a:lnTo>
                      <a:pt x="19199" y="4050"/>
                    </a:lnTo>
                    <a:lnTo>
                      <a:pt x="20399" y="5399"/>
                    </a:lnTo>
                    <a:lnTo>
                      <a:pt x="21599" y="8100"/>
                    </a:lnTo>
                    <a:lnTo>
                      <a:pt x="21599" y="14849"/>
                    </a:lnTo>
                    <a:lnTo>
                      <a:pt x="19199" y="18900"/>
                    </a:lnTo>
                    <a:lnTo>
                      <a:pt x="16799" y="21600"/>
                    </a:lnTo>
                    <a:lnTo>
                      <a:pt x="15599" y="20250"/>
                    </a:lnTo>
                    <a:lnTo>
                      <a:pt x="11999" y="20250"/>
                    </a:lnTo>
                    <a:lnTo>
                      <a:pt x="9600" y="17550"/>
                    </a:lnTo>
                    <a:lnTo>
                      <a:pt x="9600" y="13499"/>
                    </a:lnTo>
                    <a:lnTo>
                      <a:pt x="8400" y="12149"/>
                    </a:lnTo>
                    <a:lnTo>
                      <a:pt x="6000" y="14849"/>
                    </a:lnTo>
                    <a:lnTo>
                      <a:pt x="4800" y="14849"/>
                    </a:lnTo>
                    <a:lnTo>
                      <a:pt x="2400" y="12149"/>
                    </a:lnTo>
                    <a:lnTo>
                      <a:pt x="1200" y="12149"/>
                    </a:lnTo>
                    <a:lnTo>
                      <a:pt x="0" y="9450"/>
                    </a:lnTo>
                    <a:lnTo>
                      <a:pt x="0" y="8100"/>
                    </a:lnTo>
                    <a:lnTo>
                      <a:pt x="1200" y="5399"/>
                    </a:lnTo>
                    <a:lnTo>
                      <a:pt x="9600" y="0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352213" y="940775"/>
                <a:ext cx="52767" cy="821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999" y="20206"/>
                    </a:moveTo>
                    <a:lnTo>
                      <a:pt x="17999" y="14632"/>
                    </a:lnTo>
                    <a:lnTo>
                      <a:pt x="16799" y="13238"/>
                    </a:lnTo>
                    <a:lnTo>
                      <a:pt x="17999" y="12541"/>
                    </a:lnTo>
                    <a:lnTo>
                      <a:pt x="17999" y="11148"/>
                    </a:lnTo>
                    <a:lnTo>
                      <a:pt x="19199" y="10451"/>
                    </a:lnTo>
                    <a:lnTo>
                      <a:pt x="21599" y="9754"/>
                    </a:lnTo>
                    <a:lnTo>
                      <a:pt x="21599" y="8361"/>
                    </a:lnTo>
                    <a:lnTo>
                      <a:pt x="20399" y="7664"/>
                    </a:lnTo>
                    <a:lnTo>
                      <a:pt x="20399" y="6270"/>
                    </a:lnTo>
                    <a:lnTo>
                      <a:pt x="19199" y="5574"/>
                    </a:lnTo>
                    <a:lnTo>
                      <a:pt x="17999" y="4180"/>
                    </a:lnTo>
                    <a:lnTo>
                      <a:pt x="17999" y="1393"/>
                    </a:lnTo>
                    <a:lnTo>
                      <a:pt x="16799" y="0"/>
                    </a:lnTo>
                    <a:lnTo>
                      <a:pt x="14399" y="0"/>
                    </a:lnTo>
                    <a:lnTo>
                      <a:pt x="1200" y="6967"/>
                    </a:lnTo>
                    <a:lnTo>
                      <a:pt x="1200" y="7664"/>
                    </a:lnTo>
                    <a:lnTo>
                      <a:pt x="0" y="9058"/>
                    </a:lnTo>
                    <a:lnTo>
                      <a:pt x="0" y="12541"/>
                    </a:lnTo>
                    <a:lnTo>
                      <a:pt x="1200" y="13935"/>
                    </a:lnTo>
                    <a:lnTo>
                      <a:pt x="1200" y="16025"/>
                    </a:lnTo>
                    <a:lnTo>
                      <a:pt x="6000" y="18812"/>
                    </a:lnTo>
                    <a:lnTo>
                      <a:pt x="6000" y="21599"/>
                    </a:lnTo>
                    <a:lnTo>
                      <a:pt x="17999" y="2020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440596" y="492913"/>
                <a:ext cx="245363" cy="51676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5507"/>
                    </a:moveTo>
                    <a:lnTo>
                      <a:pt x="0" y="19384"/>
                    </a:lnTo>
                    <a:lnTo>
                      <a:pt x="1542" y="20381"/>
                    </a:lnTo>
                    <a:lnTo>
                      <a:pt x="2057" y="21489"/>
                    </a:lnTo>
                    <a:lnTo>
                      <a:pt x="3085" y="21599"/>
                    </a:lnTo>
                    <a:lnTo>
                      <a:pt x="4628" y="21378"/>
                    </a:lnTo>
                    <a:lnTo>
                      <a:pt x="4885" y="21156"/>
                    </a:lnTo>
                    <a:lnTo>
                      <a:pt x="5914" y="20713"/>
                    </a:lnTo>
                    <a:lnTo>
                      <a:pt x="6428" y="20603"/>
                    </a:lnTo>
                    <a:lnTo>
                      <a:pt x="6942" y="20603"/>
                    </a:lnTo>
                    <a:lnTo>
                      <a:pt x="6942" y="20492"/>
                    </a:lnTo>
                    <a:lnTo>
                      <a:pt x="7714" y="19938"/>
                    </a:lnTo>
                    <a:lnTo>
                      <a:pt x="8228" y="19163"/>
                    </a:lnTo>
                    <a:lnTo>
                      <a:pt x="8485" y="18498"/>
                    </a:lnTo>
                    <a:lnTo>
                      <a:pt x="8485" y="17723"/>
                    </a:lnTo>
                    <a:lnTo>
                      <a:pt x="10800" y="16615"/>
                    </a:lnTo>
                    <a:lnTo>
                      <a:pt x="11314" y="16393"/>
                    </a:lnTo>
                    <a:lnTo>
                      <a:pt x="11828" y="16061"/>
                    </a:lnTo>
                    <a:lnTo>
                      <a:pt x="11828" y="15840"/>
                    </a:lnTo>
                    <a:lnTo>
                      <a:pt x="12085" y="15618"/>
                    </a:lnTo>
                    <a:lnTo>
                      <a:pt x="12085" y="15396"/>
                    </a:lnTo>
                    <a:lnTo>
                      <a:pt x="11828" y="15396"/>
                    </a:lnTo>
                    <a:lnTo>
                      <a:pt x="11828" y="15064"/>
                    </a:lnTo>
                    <a:lnTo>
                      <a:pt x="11571" y="14843"/>
                    </a:lnTo>
                    <a:lnTo>
                      <a:pt x="10542" y="14621"/>
                    </a:lnTo>
                    <a:lnTo>
                      <a:pt x="10285" y="14621"/>
                    </a:lnTo>
                    <a:lnTo>
                      <a:pt x="10028" y="14510"/>
                    </a:lnTo>
                    <a:lnTo>
                      <a:pt x="9771" y="14510"/>
                    </a:lnTo>
                    <a:lnTo>
                      <a:pt x="10028" y="12627"/>
                    </a:lnTo>
                    <a:lnTo>
                      <a:pt x="10028" y="12738"/>
                    </a:lnTo>
                    <a:lnTo>
                      <a:pt x="10285" y="12516"/>
                    </a:lnTo>
                    <a:lnTo>
                      <a:pt x="10285" y="12073"/>
                    </a:lnTo>
                    <a:lnTo>
                      <a:pt x="10542" y="11741"/>
                    </a:lnTo>
                    <a:lnTo>
                      <a:pt x="11571" y="10855"/>
                    </a:lnTo>
                    <a:lnTo>
                      <a:pt x="12085" y="10744"/>
                    </a:lnTo>
                    <a:lnTo>
                      <a:pt x="12599" y="10523"/>
                    </a:lnTo>
                    <a:lnTo>
                      <a:pt x="13371" y="10412"/>
                    </a:lnTo>
                    <a:lnTo>
                      <a:pt x="13628" y="10190"/>
                    </a:lnTo>
                    <a:lnTo>
                      <a:pt x="14142" y="10190"/>
                    </a:lnTo>
                    <a:lnTo>
                      <a:pt x="14142" y="10079"/>
                    </a:lnTo>
                    <a:lnTo>
                      <a:pt x="14914" y="9747"/>
                    </a:lnTo>
                    <a:lnTo>
                      <a:pt x="15428" y="9415"/>
                    </a:lnTo>
                    <a:lnTo>
                      <a:pt x="15685" y="9083"/>
                    </a:lnTo>
                    <a:lnTo>
                      <a:pt x="15685" y="7753"/>
                    </a:lnTo>
                    <a:lnTo>
                      <a:pt x="17228" y="7199"/>
                    </a:lnTo>
                    <a:lnTo>
                      <a:pt x="18514" y="6646"/>
                    </a:lnTo>
                    <a:lnTo>
                      <a:pt x="20057" y="6535"/>
                    </a:lnTo>
                    <a:lnTo>
                      <a:pt x="21342" y="6646"/>
                    </a:lnTo>
                    <a:lnTo>
                      <a:pt x="21599" y="6535"/>
                    </a:lnTo>
                    <a:lnTo>
                      <a:pt x="21599" y="6424"/>
                    </a:lnTo>
                    <a:lnTo>
                      <a:pt x="21342" y="6313"/>
                    </a:lnTo>
                    <a:lnTo>
                      <a:pt x="20828" y="5870"/>
                    </a:lnTo>
                    <a:lnTo>
                      <a:pt x="19799" y="4763"/>
                    </a:lnTo>
                    <a:lnTo>
                      <a:pt x="19542" y="4430"/>
                    </a:lnTo>
                    <a:lnTo>
                      <a:pt x="19542" y="3987"/>
                    </a:lnTo>
                    <a:lnTo>
                      <a:pt x="20057" y="3766"/>
                    </a:lnTo>
                    <a:lnTo>
                      <a:pt x="20314" y="3544"/>
                    </a:lnTo>
                    <a:lnTo>
                      <a:pt x="20314" y="3323"/>
                    </a:lnTo>
                    <a:lnTo>
                      <a:pt x="20057" y="3101"/>
                    </a:lnTo>
                    <a:lnTo>
                      <a:pt x="19542" y="2769"/>
                    </a:lnTo>
                    <a:lnTo>
                      <a:pt x="18257" y="2326"/>
                    </a:lnTo>
                    <a:lnTo>
                      <a:pt x="18000" y="2104"/>
                    </a:lnTo>
                    <a:lnTo>
                      <a:pt x="17485" y="1772"/>
                    </a:lnTo>
                    <a:lnTo>
                      <a:pt x="16971" y="1550"/>
                    </a:lnTo>
                    <a:lnTo>
                      <a:pt x="16714" y="1329"/>
                    </a:lnTo>
                    <a:lnTo>
                      <a:pt x="16199" y="1218"/>
                    </a:lnTo>
                    <a:lnTo>
                      <a:pt x="15942" y="1107"/>
                    </a:lnTo>
                    <a:lnTo>
                      <a:pt x="15685" y="1107"/>
                    </a:lnTo>
                    <a:lnTo>
                      <a:pt x="15171" y="0"/>
                    </a:lnTo>
                    <a:lnTo>
                      <a:pt x="14657" y="221"/>
                    </a:lnTo>
                    <a:lnTo>
                      <a:pt x="14142" y="332"/>
                    </a:lnTo>
                    <a:lnTo>
                      <a:pt x="11314" y="1550"/>
                    </a:lnTo>
                    <a:lnTo>
                      <a:pt x="10028" y="2658"/>
                    </a:lnTo>
                    <a:lnTo>
                      <a:pt x="10028" y="2880"/>
                    </a:lnTo>
                    <a:lnTo>
                      <a:pt x="9771" y="3101"/>
                    </a:lnTo>
                    <a:lnTo>
                      <a:pt x="9257" y="3323"/>
                    </a:lnTo>
                    <a:lnTo>
                      <a:pt x="9257" y="4541"/>
                    </a:lnTo>
                    <a:lnTo>
                      <a:pt x="9000" y="4541"/>
                    </a:lnTo>
                    <a:lnTo>
                      <a:pt x="9000" y="4652"/>
                    </a:lnTo>
                    <a:lnTo>
                      <a:pt x="8485" y="4873"/>
                    </a:lnTo>
                    <a:lnTo>
                      <a:pt x="8228" y="5095"/>
                    </a:lnTo>
                    <a:lnTo>
                      <a:pt x="7199" y="5538"/>
                    </a:lnTo>
                    <a:lnTo>
                      <a:pt x="6942" y="5760"/>
                    </a:lnTo>
                    <a:lnTo>
                      <a:pt x="6428" y="5870"/>
                    </a:lnTo>
                    <a:lnTo>
                      <a:pt x="6171" y="5870"/>
                    </a:lnTo>
                    <a:lnTo>
                      <a:pt x="5914" y="6756"/>
                    </a:lnTo>
                    <a:lnTo>
                      <a:pt x="4628" y="7753"/>
                    </a:lnTo>
                    <a:lnTo>
                      <a:pt x="4371" y="9083"/>
                    </a:lnTo>
                    <a:lnTo>
                      <a:pt x="1542" y="9858"/>
                    </a:lnTo>
                    <a:lnTo>
                      <a:pt x="2057" y="10190"/>
                    </a:lnTo>
                    <a:lnTo>
                      <a:pt x="2057" y="12959"/>
                    </a:lnTo>
                    <a:lnTo>
                      <a:pt x="1800" y="14399"/>
                    </a:lnTo>
                    <a:lnTo>
                      <a:pt x="1800" y="14732"/>
                    </a:lnTo>
                    <a:lnTo>
                      <a:pt x="1542" y="14953"/>
                    </a:lnTo>
                    <a:lnTo>
                      <a:pt x="1542" y="15175"/>
                    </a:lnTo>
                    <a:lnTo>
                      <a:pt x="1028" y="15396"/>
                    </a:lnTo>
                    <a:lnTo>
                      <a:pt x="514" y="15507"/>
                    </a:lnTo>
                    <a:lnTo>
                      <a:pt x="0" y="1550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612085" y="447862"/>
                <a:ext cx="180725" cy="4107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767" y="3205"/>
                    </a:moveTo>
                    <a:lnTo>
                      <a:pt x="17767" y="4320"/>
                    </a:lnTo>
                    <a:lnTo>
                      <a:pt x="21251" y="5713"/>
                    </a:lnTo>
                    <a:lnTo>
                      <a:pt x="21251" y="7803"/>
                    </a:lnTo>
                    <a:lnTo>
                      <a:pt x="19161" y="8779"/>
                    </a:lnTo>
                    <a:lnTo>
                      <a:pt x="19509" y="8918"/>
                    </a:lnTo>
                    <a:lnTo>
                      <a:pt x="19509" y="9058"/>
                    </a:lnTo>
                    <a:lnTo>
                      <a:pt x="19858" y="9336"/>
                    </a:lnTo>
                    <a:lnTo>
                      <a:pt x="20206" y="9754"/>
                    </a:lnTo>
                    <a:lnTo>
                      <a:pt x="20554" y="10033"/>
                    </a:lnTo>
                    <a:lnTo>
                      <a:pt x="20554" y="10590"/>
                    </a:lnTo>
                    <a:lnTo>
                      <a:pt x="20206" y="11427"/>
                    </a:lnTo>
                    <a:lnTo>
                      <a:pt x="19858" y="12681"/>
                    </a:lnTo>
                    <a:lnTo>
                      <a:pt x="19858" y="14771"/>
                    </a:lnTo>
                    <a:lnTo>
                      <a:pt x="20554" y="15189"/>
                    </a:lnTo>
                    <a:lnTo>
                      <a:pt x="21251" y="15468"/>
                    </a:lnTo>
                    <a:lnTo>
                      <a:pt x="21599" y="16304"/>
                    </a:lnTo>
                    <a:lnTo>
                      <a:pt x="21599" y="18116"/>
                    </a:lnTo>
                    <a:lnTo>
                      <a:pt x="21251" y="18116"/>
                    </a:lnTo>
                    <a:lnTo>
                      <a:pt x="15677" y="20345"/>
                    </a:lnTo>
                    <a:lnTo>
                      <a:pt x="15677" y="20485"/>
                    </a:lnTo>
                    <a:lnTo>
                      <a:pt x="16025" y="20485"/>
                    </a:lnTo>
                    <a:lnTo>
                      <a:pt x="15329" y="20485"/>
                    </a:lnTo>
                    <a:lnTo>
                      <a:pt x="14632" y="20345"/>
                    </a:lnTo>
                    <a:lnTo>
                      <a:pt x="13935" y="20345"/>
                    </a:lnTo>
                    <a:lnTo>
                      <a:pt x="11845" y="20763"/>
                    </a:lnTo>
                    <a:lnTo>
                      <a:pt x="9406" y="21042"/>
                    </a:lnTo>
                    <a:lnTo>
                      <a:pt x="9058" y="21042"/>
                    </a:lnTo>
                    <a:lnTo>
                      <a:pt x="8361" y="21181"/>
                    </a:lnTo>
                    <a:lnTo>
                      <a:pt x="7664" y="21181"/>
                    </a:lnTo>
                    <a:lnTo>
                      <a:pt x="6619" y="21321"/>
                    </a:lnTo>
                    <a:lnTo>
                      <a:pt x="5922" y="21600"/>
                    </a:lnTo>
                    <a:lnTo>
                      <a:pt x="4180" y="21321"/>
                    </a:lnTo>
                    <a:lnTo>
                      <a:pt x="3832" y="21181"/>
                    </a:lnTo>
                    <a:lnTo>
                      <a:pt x="3483" y="21181"/>
                    </a:lnTo>
                    <a:lnTo>
                      <a:pt x="2787" y="20903"/>
                    </a:lnTo>
                    <a:lnTo>
                      <a:pt x="2090" y="20763"/>
                    </a:lnTo>
                    <a:lnTo>
                      <a:pt x="1045" y="20345"/>
                    </a:lnTo>
                    <a:lnTo>
                      <a:pt x="696" y="20067"/>
                    </a:lnTo>
                    <a:lnTo>
                      <a:pt x="696" y="15886"/>
                    </a:lnTo>
                    <a:lnTo>
                      <a:pt x="1045" y="15607"/>
                    </a:lnTo>
                    <a:lnTo>
                      <a:pt x="1393" y="15189"/>
                    </a:lnTo>
                    <a:lnTo>
                      <a:pt x="2090" y="14771"/>
                    </a:lnTo>
                    <a:lnTo>
                      <a:pt x="3483" y="14353"/>
                    </a:lnTo>
                    <a:lnTo>
                      <a:pt x="7316" y="12960"/>
                    </a:lnTo>
                    <a:lnTo>
                      <a:pt x="8012" y="12820"/>
                    </a:lnTo>
                    <a:lnTo>
                      <a:pt x="8709" y="12402"/>
                    </a:lnTo>
                    <a:lnTo>
                      <a:pt x="9754" y="11845"/>
                    </a:lnTo>
                    <a:lnTo>
                      <a:pt x="9754" y="11009"/>
                    </a:lnTo>
                    <a:lnTo>
                      <a:pt x="8361" y="10312"/>
                    </a:lnTo>
                    <a:lnTo>
                      <a:pt x="8709" y="10172"/>
                    </a:lnTo>
                    <a:lnTo>
                      <a:pt x="8709" y="10033"/>
                    </a:lnTo>
                    <a:lnTo>
                      <a:pt x="8361" y="9894"/>
                    </a:lnTo>
                    <a:lnTo>
                      <a:pt x="7316" y="9197"/>
                    </a:lnTo>
                    <a:lnTo>
                      <a:pt x="6619" y="8500"/>
                    </a:lnTo>
                    <a:lnTo>
                      <a:pt x="5922" y="7664"/>
                    </a:lnTo>
                    <a:lnTo>
                      <a:pt x="5922" y="6967"/>
                    </a:lnTo>
                    <a:lnTo>
                      <a:pt x="6967" y="6549"/>
                    </a:lnTo>
                    <a:lnTo>
                      <a:pt x="6967" y="6270"/>
                    </a:lnTo>
                    <a:lnTo>
                      <a:pt x="6270" y="5713"/>
                    </a:lnTo>
                    <a:lnTo>
                      <a:pt x="5574" y="5295"/>
                    </a:lnTo>
                    <a:lnTo>
                      <a:pt x="4180" y="4877"/>
                    </a:lnTo>
                    <a:lnTo>
                      <a:pt x="3832" y="4738"/>
                    </a:lnTo>
                    <a:lnTo>
                      <a:pt x="3832" y="4598"/>
                    </a:lnTo>
                    <a:lnTo>
                      <a:pt x="3135" y="4320"/>
                    </a:lnTo>
                    <a:lnTo>
                      <a:pt x="2787" y="3901"/>
                    </a:lnTo>
                    <a:lnTo>
                      <a:pt x="696" y="3344"/>
                    </a:lnTo>
                    <a:lnTo>
                      <a:pt x="0" y="1950"/>
                    </a:lnTo>
                    <a:lnTo>
                      <a:pt x="348" y="1811"/>
                    </a:lnTo>
                    <a:lnTo>
                      <a:pt x="1741" y="1393"/>
                    </a:lnTo>
                    <a:lnTo>
                      <a:pt x="3135" y="1114"/>
                    </a:lnTo>
                    <a:lnTo>
                      <a:pt x="4877" y="1114"/>
                    </a:lnTo>
                    <a:lnTo>
                      <a:pt x="6619" y="1532"/>
                    </a:lnTo>
                    <a:lnTo>
                      <a:pt x="6967" y="1672"/>
                    </a:lnTo>
                    <a:lnTo>
                      <a:pt x="8361" y="1672"/>
                    </a:lnTo>
                    <a:lnTo>
                      <a:pt x="10103" y="1532"/>
                    </a:lnTo>
                    <a:lnTo>
                      <a:pt x="11496" y="1393"/>
                    </a:lnTo>
                    <a:lnTo>
                      <a:pt x="12541" y="975"/>
                    </a:lnTo>
                    <a:lnTo>
                      <a:pt x="12541" y="836"/>
                    </a:lnTo>
                    <a:lnTo>
                      <a:pt x="12890" y="557"/>
                    </a:lnTo>
                    <a:lnTo>
                      <a:pt x="13238" y="418"/>
                    </a:lnTo>
                    <a:lnTo>
                      <a:pt x="13587" y="139"/>
                    </a:lnTo>
                    <a:lnTo>
                      <a:pt x="14283" y="139"/>
                    </a:lnTo>
                    <a:lnTo>
                      <a:pt x="14980" y="0"/>
                    </a:lnTo>
                    <a:lnTo>
                      <a:pt x="16025" y="139"/>
                    </a:lnTo>
                    <a:lnTo>
                      <a:pt x="21251" y="1254"/>
                    </a:lnTo>
                    <a:lnTo>
                      <a:pt x="20903" y="1393"/>
                    </a:lnTo>
                    <a:lnTo>
                      <a:pt x="20903" y="1532"/>
                    </a:lnTo>
                    <a:lnTo>
                      <a:pt x="20206" y="1811"/>
                    </a:lnTo>
                    <a:lnTo>
                      <a:pt x="19161" y="1950"/>
                    </a:lnTo>
                    <a:lnTo>
                      <a:pt x="17767" y="320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6" name="Google Shape;616;p34"/>
              <p:cNvSpPr/>
              <p:nvPr/>
            </p:nvSpPr>
            <p:spPr>
              <a:xfrm>
                <a:off x="393106" y="1036178"/>
                <a:ext cx="79151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399" y="21600"/>
                    </a:moveTo>
                    <a:lnTo>
                      <a:pt x="7199" y="20571"/>
                    </a:lnTo>
                    <a:lnTo>
                      <a:pt x="4799" y="20571"/>
                    </a:lnTo>
                    <a:lnTo>
                      <a:pt x="1599" y="21085"/>
                    </a:lnTo>
                    <a:lnTo>
                      <a:pt x="0" y="20057"/>
                    </a:lnTo>
                    <a:lnTo>
                      <a:pt x="799" y="19542"/>
                    </a:lnTo>
                    <a:lnTo>
                      <a:pt x="799" y="19028"/>
                    </a:lnTo>
                    <a:lnTo>
                      <a:pt x="1599" y="18514"/>
                    </a:lnTo>
                    <a:lnTo>
                      <a:pt x="1599" y="15942"/>
                    </a:lnTo>
                    <a:lnTo>
                      <a:pt x="4799" y="13885"/>
                    </a:lnTo>
                    <a:lnTo>
                      <a:pt x="5599" y="13885"/>
                    </a:lnTo>
                    <a:lnTo>
                      <a:pt x="3999" y="13371"/>
                    </a:lnTo>
                    <a:lnTo>
                      <a:pt x="3999" y="11314"/>
                    </a:lnTo>
                    <a:lnTo>
                      <a:pt x="4799" y="11314"/>
                    </a:lnTo>
                    <a:lnTo>
                      <a:pt x="6399" y="10285"/>
                    </a:lnTo>
                    <a:lnTo>
                      <a:pt x="6399" y="9257"/>
                    </a:lnTo>
                    <a:lnTo>
                      <a:pt x="4799" y="7714"/>
                    </a:lnTo>
                    <a:lnTo>
                      <a:pt x="4799" y="7199"/>
                    </a:lnTo>
                    <a:lnTo>
                      <a:pt x="7999" y="7199"/>
                    </a:lnTo>
                    <a:lnTo>
                      <a:pt x="6399" y="6685"/>
                    </a:lnTo>
                    <a:lnTo>
                      <a:pt x="3999" y="6685"/>
                    </a:lnTo>
                    <a:lnTo>
                      <a:pt x="3999" y="3599"/>
                    </a:lnTo>
                    <a:lnTo>
                      <a:pt x="4799" y="4114"/>
                    </a:lnTo>
                    <a:lnTo>
                      <a:pt x="5599" y="3599"/>
                    </a:lnTo>
                    <a:lnTo>
                      <a:pt x="6399" y="3599"/>
                    </a:lnTo>
                    <a:lnTo>
                      <a:pt x="7999" y="2571"/>
                    </a:lnTo>
                    <a:lnTo>
                      <a:pt x="12800" y="0"/>
                    </a:lnTo>
                    <a:lnTo>
                      <a:pt x="15200" y="514"/>
                    </a:lnTo>
                    <a:lnTo>
                      <a:pt x="18400" y="3085"/>
                    </a:lnTo>
                    <a:lnTo>
                      <a:pt x="18400" y="8742"/>
                    </a:lnTo>
                    <a:lnTo>
                      <a:pt x="16800" y="8742"/>
                    </a:lnTo>
                    <a:lnTo>
                      <a:pt x="16800" y="9257"/>
                    </a:lnTo>
                    <a:lnTo>
                      <a:pt x="17600" y="9257"/>
                    </a:lnTo>
                    <a:lnTo>
                      <a:pt x="18400" y="10285"/>
                    </a:lnTo>
                    <a:lnTo>
                      <a:pt x="19200" y="10800"/>
                    </a:lnTo>
                    <a:lnTo>
                      <a:pt x="20000" y="10800"/>
                    </a:lnTo>
                    <a:lnTo>
                      <a:pt x="20000" y="11314"/>
                    </a:lnTo>
                    <a:lnTo>
                      <a:pt x="21600" y="12342"/>
                    </a:lnTo>
                    <a:lnTo>
                      <a:pt x="21600" y="12857"/>
                    </a:lnTo>
                    <a:lnTo>
                      <a:pt x="19200" y="14400"/>
                    </a:lnTo>
                    <a:lnTo>
                      <a:pt x="19200" y="14914"/>
                    </a:lnTo>
                    <a:lnTo>
                      <a:pt x="20000" y="15428"/>
                    </a:lnTo>
                    <a:lnTo>
                      <a:pt x="20000" y="16457"/>
                    </a:lnTo>
                    <a:lnTo>
                      <a:pt x="19200" y="16971"/>
                    </a:lnTo>
                    <a:lnTo>
                      <a:pt x="19200" y="17485"/>
                    </a:lnTo>
                    <a:lnTo>
                      <a:pt x="20000" y="18000"/>
                    </a:lnTo>
                    <a:lnTo>
                      <a:pt x="19200" y="18000"/>
                    </a:lnTo>
                    <a:lnTo>
                      <a:pt x="19200" y="18514"/>
                    </a:lnTo>
                    <a:lnTo>
                      <a:pt x="20000" y="19028"/>
                    </a:lnTo>
                    <a:lnTo>
                      <a:pt x="20000" y="20057"/>
                    </a:lnTo>
                    <a:lnTo>
                      <a:pt x="19200" y="20571"/>
                    </a:lnTo>
                    <a:lnTo>
                      <a:pt x="18400" y="19542"/>
                    </a:lnTo>
                    <a:lnTo>
                      <a:pt x="17600" y="19542"/>
                    </a:lnTo>
                    <a:lnTo>
                      <a:pt x="18400" y="20571"/>
                    </a:lnTo>
                    <a:lnTo>
                      <a:pt x="16800" y="20571"/>
                    </a:lnTo>
                    <a:lnTo>
                      <a:pt x="16000" y="21085"/>
                    </a:lnTo>
                    <a:lnTo>
                      <a:pt x="12800" y="21085"/>
                    </a:lnTo>
                    <a:lnTo>
                      <a:pt x="12800" y="21600"/>
                    </a:lnTo>
                    <a:lnTo>
                      <a:pt x="10399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7" name="Google Shape;617;p34"/>
              <p:cNvSpPr/>
              <p:nvPr/>
            </p:nvSpPr>
            <p:spPr>
              <a:xfrm>
                <a:off x="687277" y="1356836"/>
                <a:ext cx="325831" cy="1457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128" y="5890"/>
                    </a:moveTo>
                    <a:lnTo>
                      <a:pt x="18514" y="6283"/>
                    </a:lnTo>
                    <a:lnTo>
                      <a:pt x="18707" y="6676"/>
                    </a:lnTo>
                    <a:lnTo>
                      <a:pt x="19478" y="7461"/>
                    </a:lnTo>
                    <a:lnTo>
                      <a:pt x="20250" y="9032"/>
                    </a:lnTo>
                    <a:lnTo>
                      <a:pt x="20828" y="11389"/>
                    </a:lnTo>
                    <a:lnTo>
                      <a:pt x="21214" y="13745"/>
                    </a:lnTo>
                    <a:lnTo>
                      <a:pt x="21600" y="15316"/>
                    </a:lnTo>
                    <a:lnTo>
                      <a:pt x="21600" y="15709"/>
                    </a:lnTo>
                    <a:lnTo>
                      <a:pt x="21407" y="16101"/>
                    </a:lnTo>
                    <a:lnTo>
                      <a:pt x="21214" y="16101"/>
                    </a:lnTo>
                    <a:lnTo>
                      <a:pt x="21021" y="15316"/>
                    </a:lnTo>
                    <a:lnTo>
                      <a:pt x="20057" y="15709"/>
                    </a:lnTo>
                    <a:lnTo>
                      <a:pt x="19285" y="15709"/>
                    </a:lnTo>
                    <a:lnTo>
                      <a:pt x="18707" y="16101"/>
                    </a:lnTo>
                    <a:lnTo>
                      <a:pt x="18321" y="16494"/>
                    </a:lnTo>
                    <a:lnTo>
                      <a:pt x="17742" y="16887"/>
                    </a:lnTo>
                    <a:lnTo>
                      <a:pt x="17550" y="17279"/>
                    </a:lnTo>
                    <a:lnTo>
                      <a:pt x="17357" y="17279"/>
                    </a:lnTo>
                    <a:lnTo>
                      <a:pt x="17164" y="17672"/>
                    </a:lnTo>
                    <a:lnTo>
                      <a:pt x="16778" y="18065"/>
                    </a:lnTo>
                    <a:lnTo>
                      <a:pt x="16200" y="18065"/>
                    </a:lnTo>
                    <a:lnTo>
                      <a:pt x="15621" y="19243"/>
                    </a:lnTo>
                    <a:lnTo>
                      <a:pt x="15235" y="19636"/>
                    </a:lnTo>
                    <a:lnTo>
                      <a:pt x="14657" y="20029"/>
                    </a:lnTo>
                    <a:lnTo>
                      <a:pt x="13114" y="20029"/>
                    </a:lnTo>
                    <a:lnTo>
                      <a:pt x="12342" y="19243"/>
                    </a:lnTo>
                    <a:lnTo>
                      <a:pt x="12150" y="19243"/>
                    </a:lnTo>
                    <a:lnTo>
                      <a:pt x="11957" y="19636"/>
                    </a:lnTo>
                    <a:lnTo>
                      <a:pt x="11957" y="20029"/>
                    </a:lnTo>
                    <a:lnTo>
                      <a:pt x="11571" y="21207"/>
                    </a:lnTo>
                    <a:lnTo>
                      <a:pt x="11378" y="21599"/>
                    </a:lnTo>
                    <a:lnTo>
                      <a:pt x="10992" y="21599"/>
                    </a:lnTo>
                    <a:lnTo>
                      <a:pt x="10800" y="21207"/>
                    </a:lnTo>
                    <a:lnTo>
                      <a:pt x="11185" y="20421"/>
                    </a:lnTo>
                    <a:lnTo>
                      <a:pt x="11185" y="19636"/>
                    </a:lnTo>
                    <a:lnTo>
                      <a:pt x="10414" y="20029"/>
                    </a:lnTo>
                    <a:lnTo>
                      <a:pt x="9835" y="20814"/>
                    </a:lnTo>
                    <a:lnTo>
                      <a:pt x="9449" y="20421"/>
                    </a:lnTo>
                    <a:lnTo>
                      <a:pt x="9064" y="20421"/>
                    </a:lnTo>
                    <a:lnTo>
                      <a:pt x="8871" y="20814"/>
                    </a:lnTo>
                    <a:lnTo>
                      <a:pt x="8485" y="21207"/>
                    </a:lnTo>
                    <a:lnTo>
                      <a:pt x="7907" y="21207"/>
                    </a:lnTo>
                    <a:lnTo>
                      <a:pt x="7714" y="20814"/>
                    </a:lnTo>
                    <a:lnTo>
                      <a:pt x="7328" y="20421"/>
                    </a:lnTo>
                    <a:lnTo>
                      <a:pt x="6750" y="20421"/>
                    </a:lnTo>
                    <a:lnTo>
                      <a:pt x="6171" y="20029"/>
                    </a:lnTo>
                    <a:lnTo>
                      <a:pt x="5785" y="20029"/>
                    </a:lnTo>
                    <a:lnTo>
                      <a:pt x="5592" y="20421"/>
                    </a:lnTo>
                    <a:lnTo>
                      <a:pt x="5592" y="20814"/>
                    </a:lnTo>
                    <a:lnTo>
                      <a:pt x="5207" y="21207"/>
                    </a:lnTo>
                    <a:lnTo>
                      <a:pt x="5014" y="21599"/>
                    </a:lnTo>
                    <a:lnTo>
                      <a:pt x="4435" y="21599"/>
                    </a:lnTo>
                    <a:lnTo>
                      <a:pt x="3664" y="20814"/>
                    </a:lnTo>
                    <a:lnTo>
                      <a:pt x="3085" y="20814"/>
                    </a:lnTo>
                    <a:lnTo>
                      <a:pt x="2892" y="20421"/>
                    </a:lnTo>
                    <a:lnTo>
                      <a:pt x="2121" y="19636"/>
                    </a:lnTo>
                    <a:lnTo>
                      <a:pt x="1735" y="18850"/>
                    </a:lnTo>
                    <a:lnTo>
                      <a:pt x="1349" y="18458"/>
                    </a:lnTo>
                    <a:lnTo>
                      <a:pt x="1157" y="17672"/>
                    </a:lnTo>
                    <a:lnTo>
                      <a:pt x="1157" y="16887"/>
                    </a:lnTo>
                    <a:lnTo>
                      <a:pt x="964" y="16101"/>
                    </a:lnTo>
                    <a:lnTo>
                      <a:pt x="964" y="15316"/>
                    </a:lnTo>
                    <a:lnTo>
                      <a:pt x="192" y="13745"/>
                    </a:lnTo>
                    <a:lnTo>
                      <a:pt x="192" y="12959"/>
                    </a:lnTo>
                    <a:lnTo>
                      <a:pt x="0" y="12174"/>
                    </a:lnTo>
                    <a:lnTo>
                      <a:pt x="0" y="10603"/>
                    </a:lnTo>
                    <a:lnTo>
                      <a:pt x="192" y="10603"/>
                    </a:lnTo>
                    <a:lnTo>
                      <a:pt x="192" y="10210"/>
                    </a:lnTo>
                    <a:lnTo>
                      <a:pt x="578" y="9425"/>
                    </a:lnTo>
                    <a:lnTo>
                      <a:pt x="771" y="8639"/>
                    </a:lnTo>
                    <a:lnTo>
                      <a:pt x="1735" y="8639"/>
                    </a:lnTo>
                    <a:lnTo>
                      <a:pt x="1928" y="9032"/>
                    </a:lnTo>
                    <a:lnTo>
                      <a:pt x="2507" y="9032"/>
                    </a:lnTo>
                    <a:lnTo>
                      <a:pt x="2892" y="8639"/>
                    </a:lnTo>
                    <a:lnTo>
                      <a:pt x="3085" y="8247"/>
                    </a:lnTo>
                    <a:lnTo>
                      <a:pt x="3471" y="7854"/>
                    </a:lnTo>
                    <a:lnTo>
                      <a:pt x="4821" y="7854"/>
                    </a:lnTo>
                    <a:lnTo>
                      <a:pt x="4435" y="7461"/>
                    </a:lnTo>
                    <a:lnTo>
                      <a:pt x="4050" y="7461"/>
                    </a:lnTo>
                    <a:lnTo>
                      <a:pt x="3664" y="6676"/>
                    </a:lnTo>
                    <a:lnTo>
                      <a:pt x="3664" y="5498"/>
                    </a:lnTo>
                    <a:lnTo>
                      <a:pt x="4050" y="3927"/>
                    </a:lnTo>
                    <a:lnTo>
                      <a:pt x="4628" y="3141"/>
                    </a:lnTo>
                    <a:lnTo>
                      <a:pt x="6364" y="3141"/>
                    </a:lnTo>
                    <a:lnTo>
                      <a:pt x="6942" y="2749"/>
                    </a:lnTo>
                    <a:lnTo>
                      <a:pt x="7328" y="1963"/>
                    </a:lnTo>
                    <a:lnTo>
                      <a:pt x="7907" y="1570"/>
                    </a:lnTo>
                    <a:lnTo>
                      <a:pt x="8292" y="785"/>
                    </a:lnTo>
                    <a:lnTo>
                      <a:pt x="8485" y="785"/>
                    </a:lnTo>
                    <a:lnTo>
                      <a:pt x="8485" y="392"/>
                    </a:lnTo>
                    <a:lnTo>
                      <a:pt x="8678" y="0"/>
                    </a:lnTo>
                    <a:lnTo>
                      <a:pt x="9449" y="0"/>
                    </a:lnTo>
                    <a:lnTo>
                      <a:pt x="10028" y="392"/>
                    </a:lnTo>
                    <a:lnTo>
                      <a:pt x="10800" y="785"/>
                    </a:lnTo>
                    <a:lnTo>
                      <a:pt x="10992" y="1178"/>
                    </a:lnTo>
                    <a:lnTo>
                      <a:pt x="11378" y="1570"/>
                    </a:lnTo>
                    <a:lnTo>
                      <a:pt x="11764" y="2356"/>
                    </a:lnTo>
                    <a:lnTo>
                      <a:pt x="12342" y="3141"/>
                    </a:lnTo>
                    <a:lnTo>
                      <a:pt x="12342" y="2749"/>
                    </a:lnTo>
                    <a:lnTo>
                      <a:pt x="13114" y="2749"/>
                    </a:lnTo>
                    <a:lnTo>
                      <a:pt x="13307" y="2356"/>
                    </a:lnTo>
                    <a:lnTo>
                      <a:pt x="14657" y="2356"/>
                    </a:lnTo>
                    <a:lnTo>
                      <a:pt x="15042" y="2749"/>
                    </a:lnTo>
                    <a:lnTo>
                      <a:pt x="15235" y="3141"/>
                    </a:lnTo>
                    <a:lnTo>
                      <a:pt x="15621" y="3534"/>
                    </a:lnTo>
                    <a:lnTo>
                      <a:pt x="16007" y="4319"/>
                    </a:lnTo>
                    <a:lnTo>
                      <a:pt x="16392" y="4712"/>
                    </a:lnTo>
                    <a:lnTo>
                      <a:pt x="17357" y="5105"/>
                    </a:lnTo>
                    <a:lnTo>
                      <a:pt x="17550" y="5498"/>
                    </a:lnTo>
                    <a:lnTo>
                      <a:pt x="17935" y="5498"/>
                    </a:lnTo>
                    <a:lnTo>
                      <a:pt x="18128" y="589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8" name="Google Shape;618;p34"/>
              <p:cNvSpPr/>
              <p:nvPr/>
            </p:nvSpPr>
            <p:spPr>
              <a:xfrm>
                <a:off x="581745" y="1264084"/>
                <a:ext cx="160937" cy="1192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069" y="21599"/>
                    </a:moveTo>
                    <a:lnTo>
                      <a:pt x="4712" y="15839"/>
                    </a:lnTo>
                    <a:lnTo>
                      <a:pt x="6283" y="13919"/>
                    </a:lnTo>
                    <a:lnTo>
                      <a:pt x="6283" y="12959"/>
                    </a:lnTo>
                    <a:lnTo>
                      <a:pt x="5890" y="11999"/>
                    </a:lnTo>
                    <a:lnTo>
                      <a:pt x="5498" y="11520"/>
                    </a:lnTo>
                    <a:lnTo>
                      <a:pt x="4320" y="8639"/>
                    </a:lnTo>
                    <a:lnTo>
                      <a:pt x="4320" y="7200"/>
                    </a:lnTo>
                    <a:lnTo>
                      <a:pt x="3534" y="5760"/>
                    </a:lnTo>
                    <a:lnTo>
                      <a:pt x="3534" y="4800"/>
                    </a:lnTo>
                    <a:lnTo>
                      <a:pt x="2749" y="5280"/>
                    </a:lnTo>
                    <a:lnTo>
                      <a:pt x="785" y="3360"/>
                    </a:lnTo>
                    <a:lnTo>
                      <a:pt x="785" y="1440"/>
                    </a:lnTo>
                    <a:lnTo>
                      <a:pt x="392" y="480"/>
                    </a:lnTo>
                    <a:lnTo>
                      <a:pt x="0" y="0"/>
                    </a:lnTo>
                    <a:lnTo>
                      <a:pt x="1963" y="0"/>
                    </a:lnTo>
                    <a:lnTo>
                      <a:pt x="3534" y="480"/>
                    </a:lnTo>
                    <a:lnTo>
                      <a:pt x="3534" y="960"/>
                    </a:lnTo>
                    <a:lnTo>
                      <a:pt x="4712" y="2400"/>
                    </a:lnTo>
                    <a:lnTo>
                      <a:pt x="5498" y="2880"/>
                    </a:lnTo>
                    <a:lnTo>
                      <a:pt x="6283" y="3840"/>
                    </a:lnTo>
                    <a:lnTo>
                      <a:pt x="7461" y="4319"/>
                    </a:lnTo>
                    <a:lnTo>
                      <a:pt x="8640" y="4319"/>
                    </a:lnTo>
                    <a:lnTo>
                      <a:pt x="9425" y="3840"/>
                    </a:lnTo>
                    <a:lnTo>
                      <a:pt x="11389" y="2880"/>
                    </a:lnTo>
                    <a:lnTo>
                      <a:pt x="13745" y="2880"/>
                    </a:lnTo>
                    <a:lnTo>
                      <a:pt x="16494" y="4319"/>
                    </a:lnTo>
                    <a:lnTo>
                      <a:pt x="19243" y="5280"/>
                    </a:lnTo>
                    <a:lnTo>
                      <a:pt x="19636" y="5760"/>
                    </a:lnTo>
                    <a:lnTo>
                      <a:pt x="20029" y="5760"/>
                    </a:lnTo>
                    <a:lnTo>
                      <a:pt x="20421" y="6240"/>
                    </a:lnTo>
                    <a:lnTo>
                      <a:pt x="21207" y="6720"/>
                    </a:lnTo>
                    <a:lnTo>
                      <a:pt x="21600" y="7200"/>
                    </a:lnTo>
                    <a:lnTo>
                      <a:pt x="21600" y="8159"/>
                    </a:lnTo>
                    <a:lnTo>
                      <a:pt x="21207" y="8639"/>
                    </a:lnTo>
                    <a:lnTo>
                      <a:pt x="21207" y="10079"/>
                    </a:lnTo>
                    <a:lnTo>
                      <a:pt x="20814" y="11039"/>
                    </a:lnTo>
                    <a:lnTo>
                      <a:pt x="20421" y="11520"/>
                    </a:lnTo>
                    <a:lnTo>
                      <a:pt x="20421" y="12480"/>
                    </a:lnTo>
                    <a:lnTo>
                      <a:pt x="19636" y="13440"/>
                    </a:lnTo>
                    <a:lnTo>
                      <a:pt x="19243" y="13440"/>
                    </a:lnTo>
                    <a:lnTo>
                      <a:pt x="19243" y="13919"/>
                    </a:lnTo>
                    <a:lnTo>
                      <a:pt x="18458" y="15839"/>
                    </a:lnTo>
                    <a:lnTo>
                      <a:pt x="18850" y="16319"/>
                    </a:lnTo>
                    <a:lnTo>
                      <a:pt x="18065" y="16319"/>
                    </a:lnTo>
                    <a:lnTo>
                      <a:pt x="17672" y="16799"/>
                    </a:lnTo>
                    <a:lnTo>
                      <a:pt x="16887" y="16799"/>
                    </a:lnTo>
                    <a:lnTo>
                      <a:pt x="16101" y="17279"/>
                    </a:lnTo>
                    <a:lnTo>
                      <a:pt x="15316" y="18239"/>
                    </a:lnTo>
                    <a:lnTo>
                      <a:pt x="14530" y="19680"/>
                    </a:lnTo>
                    <a:lnTo>
                      <a:pt x="14138" y="21120"/>
                    </a:lnTo>
                    <a:lnTo>
                      <a:pt x="10996" y="21120"/>
                    </a:lnTo>
                    <a:lnTo>
                      <a:pt x="10603" y="20639"/>
                    </a:lnTo>
                    <a:lnTo>
                      <a:pt x="7069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19" name="Google Shape;619;p34"/>
              <p:cNvSpPr/>
              <p:nvPr/>
            </p:nvSpPr>
            <p:spPr>
              <a:xfrm>
                <a:off x="564596" y="1378037"/>
                <a:ext cx="122682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514"/>
                    </a:moveTo>
                    <a:lnTo>
                      <a:pt x="18514" y="1028"/>
                    </a:lnTo>
                    <a:lnTo>
                      <a:pt x="18000" y="1028"/>
                    </a:lnTo>
                    <a:lnTo>
                      <a:pt x="16971" y="0"/>
                    </a:lnTo>
                    <a:lnTo>
                      <a:pt x="12342" y="1028"/>
                    </a:lnTo>
                    <a:lnTo>
                      <a:pt x="5142" y="2057"/>
                    </a:lnTo>
                    <a:lnTo>
                      <a:pt x="5142" y="2571"/>
                    </a:lnTo>
                    <a:lnTo>
                      <a:pt x="4628" y="3085"/>
                    </a:lnTo>
                    <a:lnTo>
                      <a:pt x="4628" y="4114"/>
                    </a:lnTo>
                    <a:lnTo>
                      <a:pt x="4114" y="4628"/>
                    </a:lnTo>
                    <a:lnTo>
                      <a:pt x="2057" y="5657"/>
                    </a:lnTo>
                    <a:lnTo>
                      <a:pt x="1542" y="6685"/>
                    </a:lnTo>
                    <a:lnTo>
                      <a:pt x="514" y="7714"/>
                    </a:lnTo>
                    <a:lnTo>
                      <a:pt x="0" y="9257"/>
                    </a:lnTo>
                    <a:lnTo>
                      <a:pt x="0" y="10285"/>
                    </a:lnTo>
                    <a:lnTo>
                      <a:pt x="1028" y="12342"/>
                    </a:lnTo>
                    <a:lnTo>
                      <a:pt x="2571" y="14400"/>
                    </a:lnTo>
                    <a:lnTo>
                      <a:pt x="6685" y="19542"/>
                    </a:lnTo>
                    <a:lnTo>
                      <a:pt x="7714" y="21600"/>
                    </a:lnTo>
                    <a:lnTo>
                      <a:pt x="10800" y="21600"/>
                    </a:lnTo>
                    <a:lnTo>
                      <a:pt x="11314" y="16971"/>
                    </a:lnTo>
                    <a:lnTo>
                      <a:pt x="11828" y="16971"/>
                    </a:lnTo>
                    <a:lnTo>
                      <a:pt x="12857" y="15942"/>
                    </a:lnTo>
                    <a:lnTo>
                      <a:pt x="13885" y="14400"/>
                    </a:lnTo>
                    <a:lnTo>
                      <a:pt x="15428" y="12342"/>
                    </a:lnTo>
                    <a:lnTo>
                      <a:pt x="14914" y="12342"/>
                    </a:lnTo>
                    <a:lnTo>
                      <a:pt x="14914" y="9771"/>
                    </a:lnTo>
                    <a:lnTo>
                      <a:pt x="15428" y="8228"/>
                    </a:lnTo>
                    <a:lnTo>
                      <a:pt x="16457" y="6685"/>
                    </a:lnTo>
                    <a:lnTo>
                      <a:pt x="16457" y="5657"/>
                    </a:lnTo>
                    <a:lnTo>
                      <a:pt x="17485" y="5142"/>
                    </a:lnTo>
                    <a:lnTo>
                      <a:pt x="18000" y="4628"/>
                    </a:lnTo>
                    <a:lnTo>
                      <a:pt x="19028" y="4114"/>
                    </a:lnTo>
                    <a:lnTo>
                      <a:pt x="20057" y="4114"/>
                    </a:lnTo>
                    <a:lnTo>
                      <a:pt x="21599" y="4628"/>
                    </a:lnTo>
                    <a:lnTo>
                      <a:pt x="21599" y="51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>
                <a:off x="552724" y="1340936"/>
                <a:ext cx="40894" cy="795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7199"/>
                    </a:moveTo>
                    <a:lnTo>
                      <a:pt x="6171" y="10080"/>
                    </a:lnTo>
                    <a:lnTo>
                      <a:pt x="7714" y="10080"/>
                    </a:lnTo>
                    <a:lnTo>
                      <a:pt x="7714" y="11519"/>
                    </a:lnTo>
                    <a:lnTo>
                      <a:pt x="9257" y="12959"/>
                    </a:lnTo>
                    <a:lnTo>
                      <a:pt x="9257" y="14399"/>
                    </a:lnTo>
                    <a:lnTo>
                      <a:pt x="7714" y="14399"/>
                    </a:lnTo>
                    <a:lnTo>
                      <a:pt x="7714" y="15839"/>
                    </a:lnTo>
                    <a:lnTo>
                      <a:pt x="6171" y="17280"/>
                    </a:lnTo>
                    <a:lnTo>
                      <a:pt x="6171" y="21600"/>
                    </a:lnTo>
                    <a:lnTo>
                      <a:pt x="13885" y="17999"/>
                    </a:lnTo>
                    <a:lnTo>
                      <a:pt x="20057" y="15839"/>
                    </a:lnTo>
                    <a:lnTo>
                      <a:pt x="20057" y="14399"/>
                    </a:lnTo>
                    <a:lnTo>
                      <a:pt x="21599" y="13680"/>
                    </a:lnTo>
                    <a:lnTo>
                      <a:pt x="21599" y="12959"/>
                    </a:lnTo>
                    <a:lnTo>
                      <a:pt x="20057" y="12239"/>
                    </a:lnTo>
                    <a:lnTo>
                      <a:pt x="20057" y="6479"/>
                    </a:lnTo>
                    <a:lnTo>
                      <a:pt x="18514" y="5039"/>
                    </a:lnTo>
                    <a:lnTo>
                      <a:pt x="16971" y="2879"/>
                    </a:lnTo>
                    <a:lnTo>
                      <a:pt x="15428" y="1439"/>
                    </a:lnTo>
                    <a:lnTo>
                      <a:pt x="12342" y="0"/>
                    </a:lnTo>
                    <a:lnTo>
                      <a:pt x="6171" y="0"/>
                    </a:lnTo>
                    <a:lnTo>
                      <a:pt x="4628" y="719"/>
                    </a:lnTo>
                    <a:lnTo>
                      <a:pt x="0" y="71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1" name="Google Shape;621;p34"/>
              <p:cNvSpPr/>
              <p:nvPr/>
            </p:nvSpPr>
            <p:spPr>
              <a:xfrm>
                <a:off x="427404" y="1237583"/>
                <a:ext cx="207108" cy="1510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954" y="9852"/>
                    </a:moveTo>
                    <a:lnTo>
                      <a:pt x="3042" y="7957"/>
                    </a:lnTo>
                    <a:lnTo>
                      <a:pt x="3042" y="7578"/>
                    </a:lnTo>
                    <a:lnTo>
                      <a:pt x="2738" y="7200"/>
                    </a:lnTo>
                    <a:lnTo>
                      <a:pt x="3042" y="6821"/>
                    </a:lnTo>
                    <a:lnTo>
                      <a:pt x="2738" y="6442"/>
                    </a:lnTo>
                    <a:lnTo>
                      <a:pt x="2129" y="6442"/>
                    </a:lnTo>
                    <a:lnTo>
                      <a:pt x="304" y="5305"/>
                    </a:lnTo>
                    <a:lnTo>
                      <a:pt x="0" y="4926"/>
                    </a:lnTo>
                    <a:lnTo>
                      <a:pt x="304" y="4547"/>
                    </a:lnTo>
                    <a:lnTo>
                      <a:pt x="1521" y="3789"/>
                    </a:lnTo>
                    <a:lnTo>
                      <a:pt x="3042" y="3031"/>
                    </a:lnTo>
                    <a:lnTo>
                      <a:pt x="4259" y="2652"/>
                    </a:lnTo>
                    <a:lnTo>
                      <a:pt x="4867" y="2273"/>
                    </a:lnTo>
                    <a:lnTo>
                      <a:pt x="8518" y="1894"/>
                    </a:lnTo>
                    <a:lnTo>
                      <a:pt x="8214" y="1136"/>
                    </a:lnTo>
                    <a:lnTo>
                      <a:pt x="8822" y="378"/>
                    </a:lnTo>
                    <a:lnTo>
                      <a:pt x="8822" y="0"/>
                    </a:lnTo>
                    <a:lnTo>
                      <a:pt x="9126" y="0"/>
                    </a:lnTo>
                    <a:lnTo>
                      <a:pt x="9430" y="1894"/>
                    </a:lnTo>
                    <a:lnTo>
                      <a:pt x="10343" y="4547"/>
                    </a:lnTo>
                    <a:lnTo>
                      <a:pt x="13081" y="4547"/>
                    </a:lnTo>
                    <a:lnTo>
                      <a:pt x="13385" y="4168"/>
                    </a:lnTo>
                    <a:lnTo>
                      <a:pt x="13994" y="4168"/>
                    </a:lnTo>
                    <a:lnTo>
                      <a:pt x="14602" y="3789"/>
                    </a:lnTo>
                    <a:lnTo>
                      <a:pt x="15515" y="3410"/>
                    </a:lnTo>
                    <a:lnTo>
                      <a:pt x="16123" y="3410"/>
                    </a:lnTo>
                    <a:lnTo>
                      <a:pt x="16428" y="3789"/>
                    </a:lnTo>
                    <a:lnTo>
                      <a:pt x="16732" y="4547"/>
                    </a:lnTo>
                    <a:lnTo>
                      <a:pt x="16732" y="6442"/>
                    </a:lnTo>
                    <a:lnTo>
                      <a:pt x="18253" y="7957"/>
                    </a:lnTo>
                    <a:lnTo>
                      <a:pt x="18861" y="7578"/>
                    </a:lnTo>
                    <a:lnTo>
                      <a:pt x="18861" y="8336"/>
                    </a:lnTo>
                    <a:lnTo>
                      <a:pt x="19470" y="9473"/>
                    </a:lnTo>
                    <a:lnTo>
                      <a:pt x="19470" y="10610"/>
                    </a:lnTo>
                    <a:lnTo>
                      <a:pt x="20383" y="12884"/>
                    </a:lnTo>
                    <a:lnTo>
                      <a:pt x="20687" y="13263"/>
                    </a:lnTo>
                    <a:lnTo>
                      <a:pt x="20991" y="14021"/>
                    </a:lnTo>
                    <a:lnTo>
                      <a:pt x="20991" y="14778"/>
                    </a:lnTo>
                    <a:lnTo>
                      <a:pt x="19774" y="16294"/>
                    </a:lnTo>
                    <a:lnTo>
                      <a:pt x="21599" y="20842"/>
                    </a:lnTo>
                    <a:lnTo>
                      <a:pt x="17340" y="21600"/>
                    </a:lnTo>
                    <a:lnTo>
                      <a:pt x="17036" y="20842"/>
                    </a:lnTo>
                    <a:lnTo>
                      <a:pt x="17036" y="18568"/>
                    </a:lnTo>
                    <a:lnTo>
                      <a:pt x="16732" y="17431"/>
                    </a:lnTo>
                    <a:lnTo>
                      <a:pt x="16732" y="16673"/>
                    </a:lnTo>
                    <a:lnTo>
                      <a:pt x="16428" y="16294"/>
                    </a:lnTo>
                    <a:lnTo>
                      <a:pt x="16123" y="15536"/>
                    </a:lnTo>
                    <a:lnTo>
                      <a:pt x="15515" y="14778"/>
                    </a:lnTo>
                    <a:lnTo>
                      <a:pt x="14602" y="14778"/>
                    </a:lnTo>
                    <a:lnTo>
                      <a:pt x="14298" y="15157"/>
                    </a:lnTo>
                    <a:lnTo>
                      <a:pt x="13994" y="15157"/>
                    </a:lnTo>
                    <a:lnTo>
                      <a:pt x="13081" y="18568"/>
                    </a:lnTo>
                    <a:lnTo>
                      <a:pt x="9735" y="14400"/>
                    </a:lnTo>
                    <a:lnTo>
                      <a:pt x="8822" y="14400"/>
                    </a:lnTo>
                    <a:lnTo>
                      <a:pt x="8822" y="14021"/>
                    </a:lnTo>
                    <a:lnTo>
                      <a:pt x="8214" y="13642"/>
                    </a:lnTo>
                    <a:lnTo>
                      <a:pt x="7301" y="12505"/>
                    </a:lnTo>
                    <a:lnTo>
                      <a:pt x="6997" y="11368"/>
                    </a:lnTo>
                    <a:lnTo>
                      <a:pt x="6692" y="10610"/>
                    </a:lnTo>
                    <a:lnTo>
                      <a:pt x="5780" y="11368"/>
                    </a:lnTo>
                    <a:lnTo>
                      <a:pt x="3954" y="985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2" name="Google Shape;622;p34"/>
              <p:cNvSpPr/>
              <p:nvPr/>
            </p:nvSpPr>
            <p:spPr>
              <a:xfrm>
                <a:off x="515787" y="1192532"/>
                <a:ext cx="110810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936" y="6703"/>
                    </a:moveTo>
                    <a:lnTo>
                      <a:pt x="10231" y="6703"/>
                    </a:lnTo>
                    <a:lnTo>
                      <a:pt x="9663" y="7448"/>
                    </a:lnTo>
                    <a:lnTo>
                      <a:pt x="8526" y="8193"/>
                    </a:lnTo>
                    <a:lnTo>
                      <a:pt x="7389" y="8193"/>
                    </a:lnTo>
                    <a:lnTo>
                      <a:pt x="5684" y="8937"/>
                    </a:lnTo>
                    <a:lnTo>
                      <a:pt x="3410" y="8193"/>
                    </a:lnTo>
                    <a:lnTo>
                      <a:pt x="1705" y="5958"/>
                    </a:lnTo>
                    <a:lnTo>
                      <a:pt x="1705" y="6703"/>
                    </a:lnTo>
                    <a:lnTo>
                      <a:pt x="1136" y="6703"/>
                    </a:lnTo>
                    <a:lnTo>
                      <a:pt x="568" y="7448"/>
                    </a:lnTo>
                    <a:lnTo>
                      <a:pt x="0" y="8937"/>
                    </a:lnTo>
                    <a:lnTo>
                      <a:pt x="0" y="14151"/>
                    </a:lnTo>
                    <a:lnTo>
                      <a:pt x="568" y="15641"/>
                    </a:lnTo>
                    <a:lnTo>
                      <a:pt x="1136" y="17875"/>
                    </a:lnTo>
                    <a:lnTo>
                      <a:pt x="1136" y="19365"/>
                    </a:lnTo>
                    <a:lnTo>
                      <a:pt x="1705" y="20855"/>
                    </a:lnTo>
                    <a:lnTo>
                      <a:pt x="2273" y="21600"/>
                    </a:lnTo>
                    <a:lnTo>
                      <a:pt x="7957" y="21600"/>
                    </a:lnTo>
                    <a:lnTo>
                      <a:pt x="10231" y="20110"/>
                    </a:lnTo>
                    <a:lnTo>
                      <a:pt x="10800" y="20110"/>
                    </a:lnTo>
                    <a:lnTo>
                      <a:pt x="13073" y="19365"/>
                    </a:lnTo>
                    <a:lnTo>
                      <a:pt x="13642" y="20110"/>
                    </a:lnTo>
                    <a:lnTo>
                      <a:pt x="15915" y="20110"/>
                    </a:lnTo>
                    <a:lnTo>
                      <a:pt x="15915" y="19365"/>
                    </a:lnTo>
                    <a:lnTo>
                      <a:pt x="17052" y="19365"/>
                    </a:lnTo>
                    <a:lnTo>
                      <a:pt x="17621" y="17875"/>
                    </a:lnTo>
                    <a:lnTo>
                      <a:pt x="18757" y="17131"/>
                    </a:lnTo>
                    <a:lnTo>
                      <a:pt x="19326" y="15641"/>
                    </a:lnTo>
                    <a:lnTo>
                      <a:pt x="20463" y="11172"/>
                    </a:lnTo>
                    <a:lnTo>
                      <a:pt x="20463" y="7448"/>
                    </a:lnTo>
                    <a:lnTo>
                      <a:pt x="21031" y="5958"/>
                    </a:lnTo>
                    <a:lnTo>
                      <a:pt x="21031" y="4468"/>
                    </a:lnTo>
                    <a:lnTo>
                      <a:pt x="21600" y="3724"/>
                    </a:lnTo>
                    <a:lnTo>
                      <a:pt x="19894" y="0"/>
                    </a:lnTo>
                    <a:lnTo>
                      <a:pt x="19326" y="744"/>
                    </a:lnTo>
                    <a:lnTo>
                      <a:pt x="15915" y="744"/>
                    </a:lnTo>
                    <a:lnTo>
                      <a:pt x="15347" y="1489"/>
                    </a:lnTo>
                    <a:lnTo>
                      <a:pt x="14778" y="1489"/>
                    </a:lnTo>
                    <a:lnTo>
                      <a:pt x="13073" y="2979"/>
                    </a:lnTo>
                    <a:lnTo>
                      <a:pt x="13073" y="5213"/>
                    </a:lnTo>
                    <a:lnTo>
                      <a:pt x="12505" y="5958"/>
                    </a:lnTo>
                    <a:lnTo>
                      <a:pt x="12505" y="6703"/>
                    </a:lnTo>
                    <a:lnTo>
                      <a:pt x="11936" y="670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431362" y="1136880"/>
                <a:ext cx="200512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7854"/>
                    </a:moveTo>
                    <a:lnTo>
                      <a:pt x="20973" y="7200"/>
                    </a:lnTo>
                    <a:lnTo>
                      <a:pt x="20034" y="5236"/>
                    </a:lnTo>
                    <a:lnTo>
                      <a:pt x="19721" y="5236"/>
                    </a:lnTo>
                    <a:lnTo>
                      <a:pt x="19095" y="3927"/>
                    </a:lnTo>
                    <a:lnTo>
                      <a:pt x="18469" y="3927"/>
                    </a:lnTo>
                    <a:lnTo>
                      <a:pt x="17843" y="4581"/>
                    </a:lnTo>
                    <a:lnTo>
                      <a:pt x="17217" y="4581"/>
                    </a:lnTo>
                    <a:lnTo>
                      <a:pt x="16591" y="5890"/>
                    </a:lnTo>
                    <a:lnTo>
                      <a:pt x="16278" y="5890"/>
                    </a:lnTo>
                    <a:lnTo>
                      <a:pt x="16278" y="7854"/>
                    </a:lnTo>
                    <a:lnTo>
                      <a:pt x="15965" y="7854"/>
                    </a:lnTo>
                    <a:lnTo>
                      <a:pt x="15652" y="7200"/>
                    </a:lnTo>
                    <a:lnTo>
                      <a:pt x="15026" y="7200"/>
                    </a:lnTo>
                    <a:lnTo>
                      <a:pt x="14713" y="7854"/>
                    </a:lnTo>
                    <a:lnTo>
                      <a:pt x="14086" y="7854"/>
                    </a:lnTo>
                    <a:lnTo>
                      <a:pt x="13147" y="8509"/>
                    </a:lnTo>
                    <a:lnTo>
                      <a:pt x="13147" y="7200"/>
                    </a:lnTo>
                    <a:lnTo>
                      <a:pt x="12521" y="7200"/>
                    </a:lnTo>
                    <a:lnTo>
                      <a:pt x="11895" y="6545"/>
                    </a:lnTo>
                    <a:lnTo>
                      <a:pt x="10643" y="4581"/>
                    </a:lnTo>
                    <a:lnTo>
                      <a:pt x="9391" y="4581"/>
                    </a:lnTo>
                    <a:lnTo>
                      <a:pt x="9078" y="2618"/>
                    </a:lnTo>
                    <a:lnTo>
                      <a:pt x="7200" y="2618"/>
                    </a:lnTo>
                    <a:lnTo>
                      <a:pt x="6573" y="1309"/>
                    </a:lnTo>
                    <a:lnTo>
                      <a:pt x="5634" y="1309"/>
                    </a:lnTo>
                    <a:lnTo>
                      <a:pt x="5321" y="0"/>
                    </a:lnTo>
                    <a:lnTo>
                      <a:pt x="4695" y="0"/>
                    </a:lnTo>
                    <a:lnTo>
                      <a:pt x="4695" y="654"/>
                    </a:lnTo>
                    <a:lnTo>
                      <a:pt x="4382" y="654"/>
                    </a:lnTo>
                    <a:lnTo>
                      <a:pt x="4382" y="1963"/>
                    </a:lnTo>
                    <a:lnTo>
                      <a:pt x="3756" y="1963"/>
                    </a:lnTo>
                    <a:lnTo>
                      <a:pt x="3756" y="1309"/>
                    </a:lnTo>
                    <a:lnTo>
                      <a:pt x="3443" y="1309"/>
                    </a:lnTo>
                    <a:lnTo>
                      <a:pt x="3443" y="654"/>
                    </a:lnTo>
                    <a:lnTo>
                      <a:pt x="3130" y="0"/>
                    </a:lnTo>
                    <a:lnTo>
                      <a:pt x="2817" y="0"/>
                    </a:lnTo>
                    <a:lnTo>
                      <a:pt x="3130" y="1309"/>
                    </a:lnTo>
                    <a:lnTo>
                      <a:pt x="2504" y="1309"/>
                    </a:lnTo>
                    <a:lnTo>
                      <a:pt x="2191" y="1963"/>
                    </a:lnTo>
                    <a:lnTo>
                      <a:pt x="939" y="1963"/>
                    </a:lnTo>
                    <a:lnTo>
                      <a:pt x="939" y="2618"/>
                    </a:lnTo>
                    <a:lnTo>
                      <a:pt x="0" y="2618"/>
                    </a:lnTo>
                    <a:lnTo>
                      <a:pt x="0" y="5890"/>
                    </a:lnTo>
                    <a:lnTo>
                      <a:pt x="1252" y="6545"/>
                    </a:lnTo>
                    <a:lnTo>
                      <a:pt x="1878" y="8509"/>
                    </a:lnTo>
                    <a:lnTo>
                      <a:pt x="2504" y="13745"/>
                    </a:lnTo>
                    <a:lnTo>
                      <a:pt x="2817" y="13745"/>
                    </a:lnTo>
                    <a:lnTo>
                      <a:pt x="2817" y="15054"/>
                    </a:lnTo>
                    <a:lnTo>
                      <a:pt x="3756" y="15054"/>
                    </a:lnTo>
                    <a:lnTo>
                      <a:pt x="4069" y="15709"/>
                    </a:lnTo>
                    <a:lnTo>
                      <a:pt x="4695" y="15054"/>
                    </a:lnTo>
                    <a:lnTo>
                      <a:pt x="5008" y="15054"/>
                    </a:lnTo>
                    <a:lnTo>
                      <a:pt x="5321" y="13745"/>
                    </a:lnTo>
                    <a:lnTo>
                      <a:pt x="6573" y="13745"/>
                    </a:lnTo>
                    <a:lnTo>
                      <a:pt x="6573" y="15709"/>
                    </a:lnTo>
                    <a:lnTo>
                      <a:pt x="6886" y="15709"/>
                    </a:lnTo>
                    <a:lnTo>
                      <a:pt x="7200" y="16363"/>
                    </a:lnTo>
                    <a:lnTo>
                      <a:pt x="9078" y="16363"/>
                    </a:lnTo>
                    <a:lnTo>
                      <a:pt x="9391" y="17018"/>
                    </a:lnTo>
                    <a:lnTo>
                      <a:pt x="9391" y="17672"/>
                    </a:lnTo>
                    <a:lnTo>
                      <a:pt x="9704" y="18981"/>
                    </a:lnTo>
                    <a:lnTo>
                      <a:pt x="10330" y="19636"/>
                    </a:lnTo>
                    <a:lnTo>
                      <a:pt x="10643" y="20945"/>
                    </a:lnTo>
                    <a:lnTo>
                      <a:pt x="11269" y="20945"/>
                    </a:lnTo>
                    <a:lnTo>
                      <a:pt x="11582" y="21600"/>
                    </a:lnTo>
                    <a:lnTo>
                      <a:pt x="12834" y="21600"/>
                    </a:lnTo>
                    <a:lnTo>
                      <a:pt x="14713" y="19636"/>
                    </a:lnTo>
                    <a:lnTo>
                      <a:pt x="15965" y="19636"/>
                    </a:lnTo>
                    <a:lnTo>
                      <a:pt x="15965" y="18981"/>
                    </a:lnTo>
                    <a:lnTo>
                      <a:pt x="16278" y="18327"/>
                    </a:lnTo>
                    <a:lnTo>
                      <a:pt x="16278" y="16363"/>
                    </a:lnTo>
                    <a:lnTo>
                      <a:pt x="16591" y="16363"/>
                    </a:lnTo>
                    <a:lnTo>
                      <a:pt x="17530" y="14400"/>
                    </a:lnTo>
                    <a:lnTo>
                      <a:pt x="17843" y="14400"/>
                    </a:lnTo>
                    <a:lnTo>
                      <a:pt x="18469" y="15054"/>
                    </a:lnTo>
                    <a:lnTo>
                      <a:pt x="19095" y="14400"/>
                    </a:lnTo>
                    <a:lnTo>
                      <a:pt x="19721" y="14400"/>
                    </a:lnTo>
                    <a:lnTo>
                      <a:pt x="20660" y="12436"/>
                    </a:lnTo>
                    <a:lnTo>
                      <a:pt x="21599" y="12436"/>
                    </a:lnTo>
                    <a:lnTo>
                      <a:pt x="21286" y="11781"/>
                    </a:lnTo>
                    <a:lnTo>
                      <a:pt x="21286" y="9818"/>
                    </a:lnTo>
                    <a:lnTo>
                      <a:pt x="21599" y="8509"/>
                    </a:lnTo>
                    <a:lnTo>
                      <a:pt x="21599" y="785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4" name="Google Shape;624;p34"/>
              <p:cNvSpPr/>
              <p:nvPr/>
            </p:nvSpPr>
            <p:spPr>
              <a:xfrm>
                <a:off x="453787" y="1009677"/>
                <a:ext cx="221619" cy="1616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789" y="708"/>
                    </a:moveTo>
                    <a:lnTo>
                      <a:pt x="11936" y="0"/>
                    </a:lnTo>
                    <a:lnTo>
                      <a:pt x="11936" y="354"/>
                    </a:lnTo>
                    <a:lnTo>
                      <a:pt x="11652" y="708"/>
                    </a:lnTo>
                    <a:lnTo>
                      <a:pt x="11652" y="1416"/>
                    </a:lnTo>
                    <a:lnTo>
                      <a:pt x="11084" y="2124"/>
                    </a:lnTo>
                    <a:lnTo>
                      <a:pt x="8526" y="3186"/>
                    </a:lnTo>
                    <a:lnTo>
                      <a:pt x="7389" y="3186"/>
                    </a:lnTo>
                    <a:lnTo>
                      <a:pt x="7389" y="2832"/>
                    </a:lnTo>
                    <a:lnTo>
                      <a:pt x="5968" y="2832"/>
                    </a:lnTo>
                    <a:lnTo>
                      <a:pt x="5115" y="3895"/>
                    </a:lnTo>
                    <a:lnTo>
                      <a:pt x="4547" y="4249"/>
                    </a:lnTo>
                    <a:lnTo>
                      <a:pt x="4263" y="4603"/>
                    </a:lnTo>
                    <a:lnTo>
                      <a:pt x="4263" y="4957"/>
                    </a:lnTo>
                    <a:lnTo>
                      <a:pt x="568" y="5665"/>
                    </a:lnTo>
                    <a:lnTo>
                      <a:pt x="568" y="9560"/>
                    </a:lnTo>
                    <a:lnTo>
                      <a:pt x="0" y="9560"/>
                    </a:lnTo>
                    <a:lnTo>
                      <a:pt x="0" y="9914"/>
                    </a:lnTo>
                    <a:lnTo>
                      <a:pt x="284" y="9914"/>
                    </a:lnTo>
                    <a:lnTo>
                      <a:pt x="568" y="10622"/>
                    </a:lnTo>
                    <a:lnTo>
                      <a:pt x="852" y="10977"/>
                    </a:lnTo>
                    <a:lnTo>
                      <a:pt x="1136" y="10977"/>
                    </a:lnTo>
                    <a:lnTo>
                      <a:pt x="1136" y="11331"/>
                    </a:lnTo>
                    <a:lnTo>
                      <a:pt x="1705" y="12039"/>
                    </a:lnTo>
                    <a:lnTo>
                      <a:pt x="1705" y="12393"/>
                    </a:lnTo>
                    <a:lnTo>
                      <a:pt x="852" y="13455"/>
                    </a:lnTo>
                    <a:lnTo>
                      <a:pt x="852" y="13809"/>
                    </a:lnTo>
                    <a:lnTo>
                      <a:pt x="1136" y="14163"/>
                    </a:lnTo>
                    <a:lnTo>
                      <a:pt x="1136" y="14872"/>
                    </a:lnTo>
                    <a:lnTo>
                      <a:pt x="852" y="15226"/>
                    </a:lnTo>
                    <a:lnTo>
                      <a:pt x="852" y="15580"/>
                    </a:lnTo>
                    <a:lnTo>
                      <a:pt x="1136" y="15934"/>
                    </a:lnTo>
                    <a:lnTo>
                      <a:pt x="852" y="15934"/>
                    </a:lnTo>
                    <a:lnTo>
                      <a:pt x="852" y="16288"/>
                    </a:lnTo>
                    <a:lnTo>
                      <a:pt x="1136" y="16642"/>
                    </a:lnTo>
                    <a:lnTo>
                      <a:pt x="1136" y="17350"/>
                    </a:lnTo>
                    <a:lnTo>
                      <a:pt x="852" y="17704"/>
                    </a:lnTo>
                    <a:lnTo>
                      <a:pt x="1136" y="17704"/>
                    </a:lnTo>
                    <a:lnTo>
                      <a:pt x="1136" y="18059"/>
                    </a:lnTo>
                    <a:lnTo>
                      <a:pt x="1705" y="18059"/>
                    </a:lnTo>
                    <a:lnTo>
                      <a:pt x="1705" y="17350"/>
                    </a:lnTo>
                    <a:lnTo>
                      <a:pt x="1989" y="17350"/>
                    </a:lnTo>
                    <a:lnTo>
                      <a:pt x="1989" y="16996"/>
                    </a:lnTo>
                    <a:lnTo>
                      <a:pt x="2557" y="16996"/>
                    </a:lnTo>
                    <a:lnTo>
                      <a:pt x="2842" y="17704"/>
                    </a:lnTo>
                    <a:lnTo>
                      <a:pt x="3694" y="17704"/>
                    </a:lnTo>
                    <a:lnTo>
                      <a:pt x="4263" y="18413"/>
                    </a:lnTo>
                    <a:lnTo>
                      <a:pt x="5968" y="18413"/>
                    </a:lnTo>
                    <a:lnTo>
                      <a:pt x="6252" y="19475"/>
                    </a:lnTo>
                    <a:lnTo>
                      <a:pt x="7389" y="19475"/>
                    </a:lnTo>
                    <a:lnTo>
                      <a:pt x="8526" y="20537"/>
                    </a:lnTo>
                    <a:lnTo>
                      <a:pt x="9094" y="20891"/>
                    </a:lnTo>
                    <a:lnTo>
                      <a:pt x="9663" y="20891"/>
                    </a:lnTo>
                    <a:lnTo>
                      <a:pt x="9663" y="21599"/>
                    </a:lnTo>
                    <a:lnTo>
                      <a:pt x="10515" y="21245"/>
                    </a:lnTo>
                    <a:lnTo>
                      <a:pt x="11084" y="21245"/>
                    </a:lnTo>
                    <a:lnTo>
                      <a:pt x="11368" y="20891"/>
                    </a:lnTo>
                    <a:lnTo>
                      <a:pt x="11936" y="20891"/>
                    </a:lnTo>
                    <a:lnTo>
                      <a:pt x="12221" y="21245"/>
                    </a:lnTo>
                    <a:lnTo>
                      <a:pt x="12505" y="21245"/>
                    </a:lnTo>
                    <a:lnTo>
                      <a:pt x="12505" y="20183"/>
                    </a:lnTo>
                    <a:lnTo>
                      <a:pt x="12789" y="20183"/>
                    </a:lnTo>
                    <a:lnTo>
                      <a:pt x="13357" y="19475"/>
                    </a:lnTo>
                    <a:lnTo>
                      <a:pt x="13926" y="19475"/>
                    </a:lnTo>
                    <a:lnTo>
                      <a:pt x="14494" y="19121"/>
                    </a:lnTo>
                    <a:lnTo>
                      <a:pt x="15063" y="19121"/>
                    </a:lnTo>
                    <a:lnTo>
                      <a:pt x="15631" y="19829"/>
                    </a:lnTo>
                    <a:lnTo>
                      <a:pt x="15915" y="19829"/>
                    </a:lnTo>
                    <a:lnTo>
                      <a:pt x="16768" y="20891"/>
                    </a:lnTo>
                    <a:lnTo>
                      <a:pt x="17336" y="21245"/>
                    </a:lnTo>
                    <a:lnTo>
                      <a:pt x="18189" y="21245"/>
                    </a:lnTo>
                    <a:lnTo>
                      <a:pt x="18189" y="20891"/>
                    </a:lnTo>
                    <a:lnTo>
                      <a:pt x="21315" y="18413"/>
                    </a:lnTo>
                    <a:lnTo>
                      <a:pt x="21600" y="18059"/>
                    </a:lnTo>
                    <a:lnTo>
                      <a:pt x="21600" y="17704"/>
                    </a:lnTo>
                    <a:lnTo>
                      <a:pt x="21315" y="17350"/>
                    </a:lnTo>
                    <a:lnTo>
                      <a:pt x="20747" y="15226"/>
                    </a:lnTo>
                    <a:lnTo>
                      <a:pt x="20747" y="14872"/>
                    </a:lnTo>
                    <a:lnTo>
                      <a:pt x="20463" y="14518"/>
                    </a:lnTo>
                    <a:lnTo>
                      <a:pt x="20178" y="13809"/>
                    </a:lnTo>
                    <a:lnTo>
                      <a:pt x="19894" y="12747"/>
                    </a:lnTo>
                    <a:lnTo>
                      <a:pt x="18757" y="11331"/>
                    </a:lnTo>
                    <a:lnTo>
                      <a:pt x="18473" y="10622"/>
                    </a:lnTo>
                    <a:lnTo>
                      <a:pt x="17905" y="10268"/>
                    </a:lnTo>
                    <a:lnTo>
                      <a:pt x="18189" y="10268"/>
                    </a:lnTo>
                    <a:lnTo>
                      <a:pt x="18757" y="9560"/>
                    </a:lnTo>
                    <a:lnTo>
                      <a:pt x="19326" y="8144"/>
                    </a:lnTo>
                    <a:lnTo>
                      <a:pt x="19042" y="7081"/>
                    </a:lnTo>
                    <a:lnTo>
                      <a:pt x="18189" y="4957"/>
                    </a:lnTo>
                    <a:lnTo>
                      <a:pt x="17905" y="3895"/>
                    </a:lnTo>
                    <a:lnTo>
                      <a:pt x="17621" y="3186"/>
                    </a:lnTo>
                    <a:lnTo>
                      <a:pt x="17052" y="2478"/>
                    </a:lnTo>
                    <a:lnTo>
                      <a:pt x="16484" y="2124"/>
                    </a:lnTo>
                    <a:lnTo>
                      <a:pt x="15915" y="1416"/>
                    </a:lnTo>
                    <a:lnTo>
                      <a:pt x="15915" y="1062"/>
                    </a:lnTo>
                    <a:lnTo>
                      <a:pt x="15631" y="1062"/>
                    </a:lnTo>
                    <a:lnTo>
                      <a:pt x="15347" y="1416"/>
                    </a:lnTo>
                    <a:lnTo>
                      <a:pt x="13357" y="1416"/>
                    </a:lnTo>
                    <a:lnTo>
                      <a:pt x="12789" y="70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596256" y="1192532"/>
                <a:ext cx="149065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235" y="1542"/>
                    </a:moveTo>
                    <a:lnTo>
                      <a:pt x="4658" y="1028"/>
                    </a:lnTo>
                    <a:lnTo>
                      <a:pt x="5505" y="514"/>
                    </a:lnTo>
                    <a:lnTo>
                      <a:pt x="8894" y="514"/>
                    </a:lnTo>
                    <a:lnTo>
                      <a:pt x="10164" y="1028"/>
                    </a:lnTo>
                    <a:lnTo>
                      <a:pt x="10588" y="1028"/>
                    </a:lnTo>
                    <a:lnTo>
                      <a:pt x="11011" y="1542"/>
                    </a:lnTo>
                    <a:lnTo>
                      <a:pt x="13976" y="1542"/>
                    </a:lnTo>
                    <a:lnTo>
                      <a:pt x="14400" y="1028"/>
                    </a:lnTo>
                    <a:lnTo>
                      <a:pt x="14823" y="1028"/>
                    </a:lnTo>
                    <a:lnTo>
                      <a:pt x="15247" y="0"/>
                    </a:lnTo>
                    <a:lnTo>
                      <a:pt x="17788" y="1542"/>
                    </a:lnTo>
                    <a:lnTo>
                      <a:pt x="19482" y="3599"/>
                    </a:lnTo>
                    <a:lnTo>
                      <a:pt x="19482" y="4114"/>
                    </a:lnTo>
                    <a:lnTo>
                      <a:pt x="20329" y="6171"/>
                    </a:lnTo>
                    <a:lnTo>
                      <a:pt x="20329" y="7714"/>
                    </a:lnTo>
                    <a:lnTo>
                      <a:pt x="20752" y="8742"/>
                    </a:lnTo>
                    <a:lnTo>
                      <a:pt x="20752" y="10285"/>
                    </a:lnTo>
                    <a:lnTo>
                      <a:pt x="20329" y="12342"/>
                    </a:lnTo>
                    <a:lnTo>
                      <a:pt x="20329" y="14914"/>
                    </a:lnTo>
                    <a:lnTo>
                      <a:pt x="21599" y="16457"/>
                    </a:lnTo>
                    <a:lnTo>
                      <a:pt x="21176" y="16971"/>
                    </a:lnTo>
                    <a:lnTo>
                      <a:pt x="21176" y="21600"/>
                    </a:lnTo>
                    <a:lnTo>
                      <a:pt x="20752" y="21085"/>
                    </a:lnTo>
                    <a:lnTo>
                      <a:pt x="19905" y="20571"/>
                    </a:lnTo>
                    <a:lnTo>
                      <a:pt x="19482" y="20057"/>
                    </a:lnTo>
                    <a:lnTo>
                      <a:pt x="18635" y="19542"/>
                    </a:lnTo>
                    <a:lnTo>
                      <a:pt x="17788" y="19542"/>
                    </a:lnTo>
                    <a:lnTo>
                      <a:pt x="15670" y="18514"/>
                    </a:lnTo>
                    <a:lnTo>
                      <a:pt x="15670" y="18000"/>
                    </a:lnTo>
                    <a:lnTo>
                      <a:pt x="15247" y="18000"/>
                    </a:lnTo>
                    <a:lnTo>
                      <a:pt x="13552" y="16971"/>
                    </a:lnTo>
                    <a:lnTo>
                      <a:pt x="10164" y="16971"/>
                    </a:lnTo>
                    <a:lnTo>
                      <a:pt x="8894" y="17485"/>
                    </a:lnTo>
                    <a:lnTo>
                      <a:pt x="7200" y="18514"/>
                    </a:lnTo>
                    <a:lnTo>
                      <a:pt x="5505" y="18514"/>
                    </a:lnTo>
                    <a:lnTo>
                      <a:pt x="4658" y="17485"/>
                    </a:lnTo>
                    <a:lnTo>
                      <a:pt x="3388" y="16457"/>
                    </a:lnTo>
                    <a:lnTo>
                      <a:pt x="1694" y="14914"/>
                    </a:lnTo>
                    <a:lnTo>
                      <a:pt x="0" y="13885"/>
                    </a:lnTo>
                    <a:lnTo>
                      <a:pt x="423" y="13885"/>
                    </a:lnTo>
                    <a:lnTo>
                      <a:pt x="1694" y="12342"/>
                    </a:lnTo>
                    <a:lnTo>
                      <a:pt x="2117" y="11314"/>
                    </a:lnTo>
                    <a:lnTo>
                      <a:pt x="2964" y="10285"/>
                    </a:lnTo>
                    <a:lnTo>
                      <a:pt x="3388" y="9257"/>
                    </a:lnTo>
                    <a:lnTo>
                      <a:pt x="3388" y="6685"/>
                    </a:lnTo>
                    <a:lnTo>
                      <a:pt x="3811" y="5142"/>
                    </a:lnTo>
                    <a:lnTo>
                      <a:pt x="3811" y="3085"/>
                    </a:lnTo>
                    <a:lnTo>
                      <a:pt x="4235" y="2571"/>
                    </a:lnTo>
                    <a:lnTo>
                      <a:pt x="4235" y="15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684639" y="1354186"/>
                <a:ext cx="60682" cy="583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371" y="0"/>
                    </a:moveTo>
                    <a:lnTo>
                      <a:pt x="13371" y="1963"/>
                    </a:lnTo>
                    <a:lnTo>
                      <a:pt x="18514" y="6872"/>
                    </a:lnTo>
                    <a:lnTo>
                      <a:pt x="21599" y="10800"/>
                    </a:lnTo>
                    <a:lnTo>
                      <a:pt x="20571" y="10800"/>
                    </a:lnTo>
                    <a:lnTo>
                      <a:pt x="20571" y="11781"/>
                    </a:lnTo>
                    <a:lnTo>
                      <a:pt x="19542" y="13745"/>
                    </a:lnTo>
                    <a:lnTo>
                      <a:pt x="18514" y="14727"/>
                    </a:lnTo>
                    <a:lnTo>
                      <a:pt x="15428" y="14727"/>
                    </a:lnTo>
                    <a:lnTo>
                      <a:pt x="14399" y="15709"/>
                    </a:lnTo>
                    <a:lnTo>
                      <a:pt x="11314" y="15709"/>
                    </a:lnTo>
                    <a:lnTo>
                      <a:pt x="6171" y="20618"/>
                    </a:lnTo>
                    <a:lnTo>
                      <a:pt x="5142" y="20618"/>
                    </a:lnTo>
                    <a:lnTo>
                      <a:pt x="4114" y="21599"/>
                    </a:lnTo>
                    <a:lnTo>
                      <a:pt x="0" y="21599"/>
                    </a:lnTo>
                    <a:lnTo>
                      <a:pt x="1028" y="17672"/>
                    </a:lnTo>
                    <a:lnTo>
                      <a:pt x="1028" y="9818"/>
                    </a:lnTo>
                    <a:lnTo>
                      <a:pt x="2057" y="7854"/>
                    </a:lnTo>
                    <a:lnTo>
                      <a:pt x="2057" y="5890"/>
                    </a:lnTo>
                    <a:lnTo>
                      <a:pt x="6171" y="1963"/>
                    </a:lnTo>
                    <a:lnTo>
                      <a:pt x="7199" y="1963"/>
                    </a:lnTo>
                    <a:lnTo>
                      <a:pt x="8228" y="981"/>
                    </a:lnTo>
                    <a:lnTo>
                      <a:pt x="10285" y="0"/>
                    </a:lnTo>
                    <a:lnTo>
                      <a:pt x="1337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584383" y="748"/>
                <a:ext cx="3109240" cy="145414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89" extrusionOk="0">
                    <a:moveTo>
                      <a:pt x="8737" y="17643"/>
                    </a:moveTo>
                    <a:lnTo>
                      <a:pt x="8854" y="17643"/>
                    </a:lnTo>
                    <a:lnTo>
                      <a:pt x="8947" y="17461"/>
                    </a:lnTo>
                    <a:lnTo>
                      <a:pt x="9180" y="17597"/>
                    </a:lnTo>
                    <a:lnTo>
                      <a:pt x="9320" y="17507"/>
                    </a:lnTo>
                    <a:lnTo>
                      <a:pt x="9576" y="17960"/>
                    </a:lnTo>
                    <a:lnTo>
                      <a:pt x="9693" y="18232"/>
                    </a:lnTo>
                    <a:lnTo>
                      <a:pt x="9833" y="17824"/>
                    </a:lnTo>
                    <a:lnTo>
                      <a:pt x="9833" y="17597"/>
                    </a:lnTo>
                    <a:lnTo>
                      <a:pt x="9949" y="17688"/>
                    </a:lnTo>
                    <a:lnTo>
                      <a:pt x="10182" y="17234"/>
                    </a:lnTo>
                    <a:lnTo>
                      <a:pt x="10368" y="17416"/>
                    </a:lnTo>
                    <a:lnTo>
                      <a:pt x="10578" y="17325"/>
                    </a:lnTo>
                    <a:lnTo>
                      <a:pt x="10765" y="17325"/>
                    </a:lnTo>
                    <a:lnTo>
                      <a:pt x="11114" y="17779"/>
                    </a:lnTo>
                    <a:lnTo>
                      <a:pt x="11417" y="17824"/>
                    </a:lnTo>
                    <a:lnTo>
                      <a:pt x="11720" y="17643"/>
                    </a:lnTo>
                    <a:lnTo>
                      <a:pt x="11860" y="17280"/>
                    </a:lnTo>
                    <a:lnTo>
                      <a:pt x="11976" y="17280"/>
                    </a:lnTo>
                    <a:lnTo>
                      <a:pt x="12442" y="17733"/>
                    </a:lnTo>
                    <a:lnTo>
                      <a:pt x="12629" y="17461"/>
                    </a:lnTo>
                    <a:lnTo>
                      <a:pt x="12652" y="17053"/>
                    </a:lnTo>
                    <a:lnTo>
                      <a:pt x="12768" y="16327"/>
                    </a:lnTo>
                    <a:lnTo>
                      <a:pt x="13025" y="16237"/>
                    </a:lnTo>
                    <a:lnTo>
                      <a:pt x="13234" y="16282"/>
                    </a:lnTo>
                    <a:cubicBezTo>
                      <a:pt x="13379" y="16657"/>
                      <a:pt x="13297" y="16645"/>
                      <a:pt x="13398" y="16645"/>
                    </a:cubicBezTo>
                    <a:lnTo>
                      <a:pt x="13444" y="17053"/>
                    </a:lnTo>
                    <a:lnTo>
                      <a:pt x="13677" y="17733"/>
                    </a:lnTo>
                    <a:lnTo>
                      <a:pt x="13747" y="18096"/>
                    </a:lnTo>
                    <a:lnTo>
                      <a:pt x="13957" y="18051"/>
                    </a:lnTo>
                    <a:lnTo>
                      <a:pt x="14050" y="18278"/>
                    </a:lnTo>
                    <a:lnTo>
                      <a:pt x="14190" y="18504"/>
                    </a:lnTo>
                    <a:lnTo>
                      <a:pt x="14330" y="18414"/>
                    </a:lnTo>
                    <a:lnTo>
                      <a:pt x="14446" y="18005"/>
                    </a:lnTo>
                    <a:lnTo>
                      <a:pt x="14656" y="17779"/>
                    </a:lnTo>
                    <a:lnTo>
                      <a:pt x="14633" y="18187"/>
                    </a:lnTo>
                    <a:lnTo>
                      <a:pt x="14376" y="19049"/>
                    </a:lnTo>
                    <a:lnTo>
                      <a:pt x="14143" y="19593"/>
                    </a:lnTo>
                    <a:lnTo>
                      <a:pt x="14120" y="19956"/>
                    </a:lnTo>
                    <a:lnTo>
                      <a:pt x="14166" y="20183"/>
                    </a:lnTo>
                    <a:lnTo>
                      <a:pt x="14376" y="20409"/>
                    </a:lnTo>
                    <a:lnTo>
                      <a:pt x="14772" y="19457"/>
                    </a:lnTo>
                    <a:lnTo>
                      <a:pt x="15075" y="18323"/>
                    </a:lnTo>
                    <a:lnTo>
                      <a:pt x="15192" y="17733"/>
                    </a:lnTo>
                    <a:cubicBezTo>
                      <a:pt x="15216" y="17446"/>
                      <a:pt x="15168" y="17461"/>
                      <a:pt x="15238" y="17461"/>
                    </a:cubicBezTo>
                    <a:lnTo>
                      <a:pt x="15355" y="17053"/>
                    </a:lnTo>
                    <a:lnTo>
                      <a:pt x="15355" y="16327"/>
                    </a:lnTo>
                    <a:cubicBezTo>
                      <a:pt x="15331" y="15813"/>
                      <a:pt x="15417" y="15828"/>
                      <a:pt x="15308" y="15828"/>
                    </a:cubicBezTo>
                    <a:lnTo>
                      <a:pt x="15192" y="15828"/>
                    </a:lnTo>
                    <a:lnTo>
                      <a:pt x="14959" y="15919"/>
                    </a:lnTo>
                    <a:lnTo>
                      <a:pt x="14702" y="15738"/>
                    </a:lnTo>
                    <a:lnTo>
                      <a:pt x="14679" y="15511"/>
                    </a:lnTo>
                    <a:lnTo>
                      <a:pt x="14935" y="15194"/>
                    </a:lnTo>
                    <a:lnTo>
                      <a:pt x="14959" y="14921"/>
                    </a:lnTo>
                    <a:lnTo>
                      <a:pt x="15611" y="13470"/>
                    </a:lnTo>
                    <a:lnTo>
                      <a:pt x="16380" y="13742"/>
                    </a:lnTo>
                    <a:lnTo>
                      <a:pt x="16357" y="13515"/>
                    </a:lnTo>
                    <a:cubicBezTo>
                      <a:pt x="16504" y="13373"/>
                      <a:pt x="16444" y="13379"/>
                      <a:pt x="16520" y="13379"/>
                    </a:cubicBezTo>
                    <a:lnTo>
                      <a:pt x="16683" y="13379"/>
                    </a:lnTo>
                    <a:lnTo>
                      <a:pt x="16753" y="13788"/>
                    </a:lnTo>
                    <a:lnTo>
                      <a:pt x="17196" y="13561"/>
                    </a:lnTo>
                    <a:lnTo>
                      <a:pt x="17172" y="13243"/>
                    </a:lnTo>
                    <a:lnTo>
                      <a:pt x="17615" y="12563"/>
                    </a:lnTo>
                    <a:lnTo>
                      <a:pt x="17895" y="12291"/>
                    </a:lnTo>
                    <a:lnTo>
                      <a:pt x="17895" y="12472"/>
                    </a:lnTo>
                    <a:lnTo>
                      <a:pt x="17778" y="12835"/>
                    </a:lnTo>
                    <a:lnTo>
                      <a:pt x="17895" y="12880"/>
                    </a:lnTo>
                    <a:lnTo>
                      <a:pt x="18174" y="12291"/>
                    </a:lnTo>
                    <a:lnTo>
                      <a:pt x="18221" y="12880"/>
                    </a:lnTo>
                    <a:lnTo>
                      <a:pt x="17895" y="13243"/>
                    </a:lnTo>
                    <a:lnTo>
                      <a:pt x="17778" y="13561"/>
                    </a:lnTo>
                    <a:lnTo>
                      <a:pt x="17638" y="13969"/>
                    </a:lnTo>
                    <a:lnTo>
                      <a:pt x="17382" y="14422"/>
                    </a:lnTo>
                    <a:lnTo>
                      <a:pt x="17149" y="15420"/>
                    </a:lnTo>
                    <a:lnTo>
                      <a:pt x="17335" y="16826"/>
                    </a:lnTo>
                    <a:lnTo>
                      <a:pt x="17452" y="17144"/>
                    </a:lnTo>
                    <a:lnTo>
                      <a:pt x="17778" y="16237"/>
                    </a:lnTo>
                    <a:lnTo>
                      <a:pt x="17965" y="15692"/>
                    </a:lnTo>
                    <a:lnTo>
                      <a:pt x="18104" y="15692"/>
                    </a:lnTo>
                    <a:lnTo>
                      <a:pt x="18081" y="15057"/>
                    </a:lnTo>
                    <a:lnTo>
                      <a:pt x="18221" y="14422"/>
                    </a:lnTo>
                    <a:lnTo>
                      <a:pt x="18104" y="14014"/>
                    </a:lnTo>
                    <a:lnTo>
                      <a:pt x="18151" y="13742"/>
                    </a:lnTo>
                    <a:lnTo>
                      <a:pt x="18407" y="13742"/>
                    </a:lnTo>
                    <a:lnTo>
                      <a:pt x="18454" y="13515"/>
                    </a:lnTo>
                    <a:lnTo>
                      <a:pt x="18454" y="13334"/>
                    </a:lnTo>
                    <a:lnTo>
                      <a:pt x="18594" y="13243"/>
                    </a:lnTo>
                    <a:lnTo>
                      <a:pt x="18920" y="12880"/>
                    </a:lnTo>
                    <a:lnTo>
                      <a:pt x="19060" y="12835"/>
                    </a:lnTo>
                    <a:lnTo>
                      <a:pt x="19339" y="13016"/>
                    </a:lnTo>
                    <a:lnTo>
                      <a:pt x="19479" y="12472"/>
                    </a:lnTo>
                    <a:cubicBezTo>
                      <a:pt x="19696" y="12238"/>
                      <a:pt x="19609" y="12245"/>
                      <a:pt x="19712" y="12245"/>
                    </a:cubicBezTo>
                    <a:lnTo>
                      <a:pt x="19782" y="11973"/>
                    </a:lnTo>
                    <a:lnTo>
                      <a:pt x="20085" y="12064"/>
                    </a:lnTo>
                    <a:lnTo>
                      <a:pt x="20341" y="11747"/>
                    </a:lnTo>
                    <a:cubicBezTo>
                      <a:pt x="20151" y="11190"/>
                      <a:pt x="20267" y="11202"/>
                      <a:pt x="20132" y="11202"/>
                    </a:cubicBezTo>
                    <a:lnTo>
                      <a:pt x="19968" y="10885"/>
                    </a:lnTo>
                    <a:lnTo>
                      <a:pt x="19968" y="10658"/>
                    </a:lnTo>
                    <a:lnTo>
                      <a:pt x="20132" y="10658"/>
                    </a:lnTo>
                    <a:lnTo>
                      <a:pt x="20434" y="10159"/>
                    </a:lnTo>
                    <a:lnTo>
                      <a:pt x="20411" y="9796"/>
                    </a:lnTo>
                    <a:lnTo>
                      <a:pt x="20528" y="9706"/>
                    </a:lnTo>
                    <a:lnTo>
                      <a:pt x="20574" y="10023"/>
                    </a:lnTo>
                    <a:lnTo>
                      <a:pt x="20877" y="10341"/>
                    </a:lnTo>
                    <a:lnTo>
                      <a:pt x="21133" y="10885"/>
                    </a:lnTo>
                    <a:lnTo>
                      <a:pt x="21250" y="10885"/>
                    </a:lnTo>
                    <a:lnTo>
                      <a:pt x="21320" y="10159"/>
                    </a:lnTo>
                    <a:lnTo>
                      <a:pt x="21460" y="10159"/>
                    </a:lnTo>
                    <a:lnTo>
                      <a:pt x="21600" y="9842"/>
                    </a:lnTo>
                    <a:lnTo>
                      <a:pt x="21180" y="9297"/>
                    </a:lnTo>
                    <a:lnTo>
                      <a:pt x="20970" y="9479"/>
                    </a:lnTo>
                    <a:lnTo>
                      <a:pt x="20854" y="8889"/>
                    </a:lnTo>
                    <a:lnTo>
                      <a:pt x="20551" y="8345"/>
                    </a:lnTo>
                    <a:lnTo>
                      <a:pt x="20225" y="8027"/>
                    </a:lnTo>
                    <a:lnTo>
                      <a:pt x="19992" y="7574"/>
                    </a:lnTo>
                    <a:lnTo>
                      <a:pt x="19712" y="7347"/>
                    </a:lnTo>
                    <a:lnTo>
                      <a:pt x="19363" y="7256"/>
                    </a:lnTo>
                    <a:lnTo>
                      <a:pt x="19223" y="7166"/>
                    </a:lnTo>
                    <a:lnTo>
                      <a:pt x="19269" y="7710"/>
                    </a:lnTo>
                    <a:lnTo>
                      <a:pt x="19246" y="8118"/>
                    </a:lnTo>
                    <a:lnTo>
                      <a:pt x="19083" y="8209"/>
                    </a:lnTo>
                    <a:lnTo>
                      <a:pt x="19013" y="7846"/>
                    </a:lnTo>
                    <a:lnTo>
                      <a:pt x="18897" y="7574"/>
                    </a:lnTo>
                    <a:lnTo>
                      <a:pt x="19036" y="7347"/>
                    </a:lnTo>
                    <a:lnTo>
                      <a:pt x="18990" y="7211"/>
                    </a:lnTo>
                    <a:lnTo>
                      <a:pt x="18710" y="7393"/>
                    </a:lnTo>
                    <a:lnTo>
                      <a:pt x="18594" y="7483"/>
                    </a:lnTo>
                    <a:lnTo>
                      <a:pt x="18128" y="7483"/>
                    </a:lnTo>
                    <a:lnTo>
                      <a:pt x="17941" y="7755"/>
                    </a:lnTo>
                    <a:lnTo>
                      <a:pt x="17871" y="7529"/>
                    </a:lnTo>
                    <a:lnTo>
                      <a:pt x="17871" y="6939"/>
                    </a:lnTo>
                    <a:lnTo>
                      <a:pt x="17685" y="6531"/>
                    </a:lnTo>
                    <a:lnTo>
                      <a:pt x="17382" y="6395"/>
                    </a:lnTo>
                    <a:lnTo>
                      <a:pt x="16916" y="6531"/>
                    </a:lnTo>
                    <a:lnTo>
                      <a:pt x="16730" y="6259"/>
                    </a:lnTo>
                    <a:lnTo>
                      <a:pt x="16683" y="6395"/>
                    </a:lnTo>
                    <a:lnTo>
                      <a:pt x="16660" y="6077"/>
                    </a:lnTo>
                    <a:lnTo>
                      <a:pt x="16497" y="5352"/>
                    </a:lnTo>
                    <a:lnTo>
                      <a:pt x="16333" y="5397"/>
                    </a:lnTo>
                    <a:lnTo>
                      <a:pt x="16170" y="5714"/>
                    </a:lnTo>
                    <a:lnTo>
                      <a:pt x="16124" y="5352"/>
                    </a:lnTo>
                    <a:lnTo>
                      <a:pt x="15984" y="5261"/>
                    </a:lnTo>
                    <a:lnTo>
                      <a:pt x="15541" y="5079"/>
                    </a:lnTo>
                    <a:lnTo>
                      <a:pt x="15425" y="5170"/>
                    </a:lnTo>
                    <a:lnTo>
                      <a:pt x="15308" y="5352"/>
                    </a:lnTo>
                    <a:lnTo>
                      <a:pt x="15238" y="5578"/>
                    </a:lnTo>
                    <a:lnTo>
                      <a:pt x="15238" y="6077"/>
                    </a:lnTo>
                    <a:lnTo>
                      <a:pt x="15029" y="6259"/>
                    </a:lnTo>
                    <a:lnTo>
                      <a:pt x="14842" y="5987"/>
                    </a:lnTo>
                    <a:lnTo>
                      <a:pt x="14679" y="6077"/>
                    </a:lnTo>
                    <a:lnTo>
                      <a:pt x="14446" y="6077"/>
                    </a:lnTo>
                    <a:lnTo>
                      <a:pt x="14423" y="5760"/>
                    </a:lnTo>
                    <a:lnTo>
                      <a:pt x="14260" y="6123"/>
                    </a:lnTo>
                    <a:lnTo>
                      <a:pt x="14166" y="6531"/>
                    </a:lnTo>
                    <a:lnTo>
                      <a:pt x="14050" y="5987"/>
                    </a:lnTo>
                    <a:lnTo>
                      <a:pt x="14050" y="5079"/>
                    </a:lnTo>
                    <a:lnTo>
                      <a:pt x="14003" y="4626"/>
                    </a:lnTo>
                    <a:lnTo>
                      <a:pt x="13817" y="4626"/>
                    </a:lnTo>
                    <a:lnTo>
                      <a:pt x="13631" y="4535"/>
                    </a:lnTo>
                    <a:lnTo>
                      <a:pt x="13281" y="4535"/>
                    </a:lnTo>
                    <a:lnTo>
                      <a:pt x="13071" y="4853"/>
                    </a:lnTo>
                    <a:lnTo>
                      <a:pt x="12559" y="4490"/>
                    </a:lnTo>
                    <a:lnTo>
                      <a:pt x="12442" y="4218"/>
                    </a:lnTo>
                    <a:lnTo>
                      <a:pt x="11953" y="4036"/>
                    </a:lnTo>
                    <a:lnTo>
                      <a:pt x="11836" y="3764"/>
                    </a:lnTo>
                    <a:lnTo>
                      <a:pt x="11836" y="3447"/>
                    </a:lnTo>
                    <a:lnTo>
                      <a:pt x="11720" y="3220"/>
                    </a:lnTo>
                    <a:lnTo>
                      <a:pt x="11557" y="3537"/>
                    </a:lnTo>
                    <a:lnTo>
                      <a:pt x="11440" y="3946"/>
                    </a:lnTo>
                    <a:lnTo>
                      <a:pt x="11184" y="4354"/>
                    </a:lnTo>
                    <a:lnTo>
                      <a:pt x="11184" y="4490"/>
                    </a:lnTo>
                    <a:lnTo>
                      <a:pt x="11067" y="3991"/>
                    </a:lnTo>
                    <a:lnTo>
                      <a:pt x="10998" y="3810"/>
                    </a:lnTo>
                    <a:lnTo>
                      <a:pt x="11254" y="3719"/>
                    </a:lnTo>
                    <a:lnTo>
                      <a:pt x="11580" y="2993"/>
                    </a:lnTo>
                    <a:lnTo>
                      <a:pt x="11860" y="2449"/>
                    </a:lnTo>
                    <a:lnTo>
                      <a:pt x="11860" y="1814"/>
                    </a:lnTo>
                    <a:lnTo>
                      <a:pt x="11790" y="1224"/>
                    </a:lnTo>
                    <a:lnTo>
                      <a:pt x="11487" y="1043"/>
                    </a:lnTo>
                    <a:lnTo>
                      <a:pt x="11091" y="1451"/>
                    </a:lnTo>
                    <a:lnTo>
                      <a:pt x="10951" y="1360"/>
                    </a:lnTo>
                    <a:lnTo>
                      <a:pt x="10904" y="952"/>
                    </a:lnTo>
                    <a:lnTo>
                      <a:pt x="10904" y="499"/>
                    </a:lnTo>
                    <a:lnTo>
                      <a:pt x="11114" y="181"/>
                    </a:lnTo>
                    <a:cubicBezTo>
                      <a:pt x="10867" y="-11"/>
                      <a:pt x="10965" y="0"/>
                      <a:pt x="10834" y="0"/>
                    </a:cubicBezTo>
                    <a:lnTo>
                      <a:pt x="10485" y="272"/>
                    </a:lnTo>
                    <a:lnTo>
                      <a:pt x="10299" y="952"/>
                    </a:lnTo>
                    <a:lnTo>
                      <a:pt x="10275" y="1224"/>
                    </a:lnTo>
                    <a:lnTo>
                      <a:pt x="10042" y="1315"/>
                    </a:lnTo>
                    <a:lnTo>
                      <a:pt x="10066" y="1496"/>
                    </a:lnTo>
                    <a:lnTo>
                      <a:pt x="10345" y="1905"/>
                    </a:lnTo>
                    <a:lnTo>
                      <a:pt x="10368" y="2267"/>
                    </a:lnTo>
                    <a:lnTo>
                      <a:pt x="10299" y="2585"/>
                    </a:lnTo>
                    <a:lnTo>
                      <a:pt x="10089" y="2177"/>
                    </a:lnTo>
                    <a:lnTo>
                      <a:pt x="9926" y="1814"/>
                    </a:lnTo>
                    <a:lnTo>
                      <a:pt x="9623" y="1769"/>
                    </a:lnTo>
                    <a:lnTo>
                      <a:pt x="9390" y="1632"/>
                    </a:lnTo>
                    <a:lnTo>
                      <a:pt x="9017" y="2041"/>
                    </a:lnTo>
                    <a:lnTo>
                      <a:pt x="8714" y="2222"/>
                    </a:lnTo>
                    <a:lnTo>
                      <a:pt x="8598" y="2902"/>
                    </a:lnTo>
                    <a:lnTo>
                      <a:pt x="8434" y="3356"/>
                    </a:lnTo>
                    <a:cubicBezTo>
                      <a:pt x="8241" y="3591"/>
                      <a:pt x="8248" y="3440"/>
                      <a:pt x="8248" y="3628"/>
                    </a:cubicBezTo>
                    <a:lnTo>
                      <a:pt x="8271" y="3764"/>
                    </a:lnTo>
                    <a:lnTo>
                      <a:pt x="8015" y="4127"/>
                    </a:lnTo>
                    <a:lnTo>
                      <a:pt x="7875" y="4444"/>
                    </a:lnTo>
                    <a:lnTo>
                      <a:pt x="7759" y="4943"/>
                    </a:lnTo>
                    <a:lnTo>
                      <a:pt x="7829" y="5442"/>
                    </a:lnTo>
                    <a:lnTo>
                      <a:pt x="8085" y="5714"/>
                    </a:lnTo>
                    <a:lnTo>
                      <a:pt x="8155" y="5987"/>
                    </a:lnTo>
                    <a:lnTo>
                      <a:pt x="8132" y="6848"/>
                    </a:lnTo>
                    <a:lnTo>
                      <a:pt x="8248" y="7574"/>
                    </a:lnTo>
                    <a:lnTo>
                      <a:pt x="7922" y="7030"/>
                    </a:lnTo>
                    <a:lnTo>
                      <a:pt x="7922" y="6667"/>
                    </a:lnTo>
                    <a:lnTo>
                      <a:pt x="7852" y="6621"/>
                    </a:lnTo>
                    <a:cubicBezTo>
                      <a:pt x="8019" y="6019"/>
                      <a:pt x="8130" y="6032"/>
                      <a:pt x="7992" y="6032"/>
                    </a:cubicBezTo>
                    <a:lnTo>
                      <a:pt x="7945" y="5850"/>
                    </a:lnTo>
                    <a:lnTo>
                      <a:pt x="7666" y="5760"/>
                    </a:lnTo>
                    <a:lnTo>
                      <a:pt x="7316" y="5352"/>
                    </a:lnTo>
                    <a:lnTo>
                      <a:pt x="7223" y="5488"/>
                    </a:lnTo>
                    <a:lnTo>
                      <a:pt x="7199" y="4989"/>
                    </a:lnTo>
                    <a:lnTo>
                      <a:pt x="7130" y="4762"/>
                    </a:lnTo>
                    <a:lnTo>
                      <a:pt x="6943" y="4807"/>
                    </a:lnTo>
                    <a:lnTo>
                      <a:pt x="6943" y="4989"/>
                    </a:lnTo>
                    <a:lnTo>
                      <a:pt x="7013" y="5442"/>
                    </a:lnTo>
                    <a:lnTo>
                      <a:pt x="6943" y="5624"/>
                    </a:lnTo>
                    <a:lnTo>
                      <a:pt x="6757" y="5941"/>
                    </a:lnTo>
                    <a:lnTo>
                      <a:pt x="6803" y="6304"/>
                    </a:lnTo>
                    <a:lnTo>
                      <a:pt x="6920" y="6485"/>
                    </a:lnTo>
                    <a:lnTo>
                      <a:pt x="6873" y="6848"/>
                    </a:lnTo>
                    <a:lnTo>
                      <a:pt x="6827" y="7166"/>
                    </a:lnTo>
                    <a:lnTo>
                      <a:pt x="6780" y="7710"/>
                    </a:lnTo>
                    <a:lnTo>
                      <a:pt x="6920" y="7846"/>
                    </a:lnTo>
                    <a:lnTo>
                      <a:pt x="7083" y="7665"/>
                    </a:lnTo>
                    <a:lnTo>
                      <a:pt x="7176" y="7619"/>
                    </a:lnTo>
                    <a:lnTo>
                      <a:pt x="7339" y="7801"/>
                    </a:lnTo>
                    <a:lnTo>
                      <a:pt x="7456" y="8481"/>
                    </a:lnTo>
                    <a:lnTo>
                      <a:pt x="7456" y="8844"/>
                    </a:lnTo>
                    <a:lnTo>
                      <a:pt x="7642" y="8844"/>
                    </a:lnTo>
                    <a:lnTo>
                      <a:pt x="7875" y="8980"/>
                    </a:lnTo>
                    <a:lnTo>
                      <a:pt x="7666" y="9297"/>
                    </a:lnTo>
                    <a:lnTo>
                      <a:pt x="7572" y="9343"/>
                    </a:lnTo>
                    <a:lnTo>
                      <a:pt x="7642" y="9796"/>
                    </a:lnTo>
                    <a:lnTo>
                      <a:pt x="7642" y="10341"/>
                    </a:lnTo>
                    <a:lnTo>
                      <a:pt x="7526" y="10341"/>
                    </a:lnTo>
                    <a:lnTo>
                      <a:pt x="7433" y="9842"/>
                    </a:lnTo>
                    <a:lnTo>
                      <a:pt x="7409" y="9297"/>
                    </a:lnTo>
                    <a:lnTo>
                      <a:pt x="7269" y="9297"/>
                    </a:lnTo>
                    <a:lnTo>
                      <a:pt x="7223" y="9706"/>
                    </a:lnTo>
                    <a:lnTo>
                      <a:pt x="7060" y="9706"/>
                    </a:lnTo>
                    <a:lnTo>
                      <a:pt x="7176" y="9207"/>
                    </a:lnTo>
                    <a:lnTo>
                      <a:pt x="7176" y="8526"/>
                    </a:lnTo>
                    <a:lnTo>
                      <a:pt x="7130" y="7891"/>
                    </a:lnTo>
                    <a:lnTo>
                      <a:pt x="7013" y="8027"/>
                    </a:lnTo>
                    <a:lnTo>
                      <a:pt x="6873" y="8164"/>
                    </a:lnTo>
                    <a:lnTo>
                      <a:pt x="6873" y="9071"/>
                    </a:lnTo>
                    <a:lnTo>
                      <a:pt x="6827" y="9570"/>
                    </a:lnTo>
                    <a:lnTo>
                      <a:pt x="6547" y="9706"/>
                    </a:lnTo>
                    <a:lnTo>
                      <a:pt x="6314" y="9751"/>
                    </a:lnTo>
                    <a:lnTo>
                      <a:pt x="6034" y="9479"/>
                    </a:lnTo>
                    <a:lnTo>
                      <a:pt x="6128" y="9388"/>
                    </a:lnTo>
                    <a:lnTo>
                      <a:pt x="6361" y="9207"/>
                    </a:lnTo>
                    <a:lnTo>
                      <a:pt x="6570" y="9207"/>
                    </a:lnTo>
                    <a:lnTo>
                      <a:pt x="6547" y="8889"/>
                    </a:lnTo>
                    <a:lnTo>
                      <a:pt x="6687" y="8436"/>
                    </a:lnTo>
                    <a:lnTo>
                      <a:pt x="6617" y="8164"/>
                    </a:lnTo>
                    <a:lnTo>
                      <a:pt x="6617" y="7256"/>
                    </a:lnTo>
                    <a:lnTo>
                      <a:pt x="6640" y="6667"/>
                    </a:lnTo>
                    <a:lnTo>
                      <a:pt x="6547" y="6259"/>
                    </a:lnTo>
                    <a:lnTo>
                      <a:pt x="6547" y="5669"/>
                    </a:lnTo>
                    <a:lnTo>
                      <a:pt x="6710" y="5170"/>
                    </a:lnTo>
                    <a:lnTo>
                      <a:pt x="6733" y="4989"/>
                    </a:lnTo>
                    <a:lnTo>
                      <a:pt x="6640" y="4898"/>
                    </a:lnTo>
                    <a:lnTo>
                      <a:pt x="6407" y="5034"/>
                    </a:lnTo>
                    <a:cubicBezTo>
                      <a:pt x="6333" y="4841"/>
                      <a:pt x="6376" y="4853"/>
                      <a:pt x="6314" y="4853"/>
                    </a:cubicBezTo>
                    <a:lnTo>
                      <a:pt x="6151" y="5216"/>
                    </a:lnTo>
                    <a:lnTo>
                      <a:pt x="6151" y="5624"/>
                    </a:lnTo>
                    <a:lnTo>
                      <a:pt x="5918" y="6077"/>
                    </a:lnTo>
                    <a:lnTo>
                      <a:pt x="5895" y="6667"/>
                    </a:lnTo>
                    <a:lnTo>
                      <a:pt x="5941" y="7347"/>
                    </a:lnTo>
                    <a:lnTo>
                      <a:pt x="6034" y="7846"/>
                    </a:lnTo>
                    <a:lnTo>
                      <a:pt x="5965" y="7982"/>
                    </a:lnTo>
                    <a:lnTo>
                      <a:pt x="5685" y="7665"/>
                    </a:lnTo>
                    <a:lnTo>
                      <a:pt x="5475" y="7393"/>
                    </a:lnTo>
                    <a:lnTo>
                      <a:pt x="5172" y="7347"/>
                    </a:lnTo>
                    <a:lnTo>
                      <a:pt x="5242" y="7755"/>
                    </a:lnTo>
                    <a:lnTo>
                      <a:pt x="5242" y="8027"/>
                    </a:lnTo>
                    <a:lnTo>
                      <a:pt x="5033" y="8345"/>
                    </a:lnTo>
                    <a:lnTo>
                      <a:pt x="5056" y="7801"/>
                    </a:lnTo>
                    <a:lnTo>
                      <a:pt x="4916" y="7755"/>
                    </a:lnTo>
                    <a:lnTo>
                      <a:pt x="4846" y="8164"/>
                    </a:lnTo>
                    <a:lnTo>
                      <a:pt x="4590" y="8164"/>
                    </a:lnTo>
                    <a:lnTo>
                      <a:pt x="4380" y="8345"/>
                    </a:lnTo>
                    <a:lnTo>
                      <a:pt x="4427" y="7846"/>
                    </a:lnTo>
                    <a:cubicBezTo>
                      <a:pt x="4303" y="7798"/>
                      <a:pt x="4350" y="7801"/>
                      <a:pt x="4287" y="7801"/>
                    </a:cubicBezTo>
                    <a:lnTo>
                      <a:pt x="4077" y="8209"/>
                    </a:lnTo>
                    <a:lnTo>
                      <a:pt x="3867" y="8345"/>
                    </a:lnTo>
                    <a:lnTo>
                      <a:pt x="3634" y="8662"/>
                    </a:lnTo>
                    <a:lnTo>
                      <a:pt x="3541" y="9071"/>
                    </a:lnTo>
                    <a:lnTo>
                      <a:pt x="3518" y="9297"/>
                    </a:lnTo>
                    <a:lnTo>
                      <a:pt x="3355" y="9161"/>
                    </a:lnTo>
                    <a:lnTo>
                      <a:pt x="3262" y="9025"/>
                    </a:lnTo>
                    <a:lnTo>
                      <a:pt x="3308" y="8753"/>
                    </a:lnTo>
                    <a:lnTo>
                      <a:pt x="3425" y="8481"/>
                    </a:lnTo>
                    <a:lnTo>
                      <a:pt x="3308" y="7937"/>
                    </a:lnTo>
                    <a:lnTo>
                      <a:pt x="3052" y="7982"/>
                    </a:lnTo>
                    <a:lnTo>
                      <a:pt x="2935" y="8027"/>
                    </a:lnTo>
                    <a:lnTo>
                      <a:pt x="3029" y="8209"/>
                    </a:lnTo>
                    <a:lnTo>
                      <a:pt x="3029" y="8481"/>
                    </a:lnTo>
                    <a:lnTo>
                      <a:pt x="3052" y="8889"/>
                    </a:lnTo>
                    <a:lnTo>
                      <a:pt x="3122" y="9207"/>
                    </a:lnTo>
                    <a:lnTo>
                      <a:pt x="3122" y="9524"/>
                    </a:lnTo>
                    <a:lnTo>
                      <a:pt x="3029" y="9706"/>
                    </a:lnTo>
                    <a:lnTo>
                      <a:pt x="2889" y="9433"/>
                    </a:lnTo>
                    <a:lnTo>
                      <a:pt x="2633" y="9932"/>
                    </a:lnTo>
                    <a:lnTo>
                      <a:pt x="2493" y="10114"/>
                    </a:lnTo>
                    <a:lnTo>
                      <a:pt x="2493" y="10295"/>
                    </a:lnTo>
                    <a:lnTo>
                      <a:pt x="2656" y="10567"/>
                    </a:lnTo>
                    <a:lnTo>
                      <a:pt x="2446" y="10658"/>
                    </a:lnTo>
                    <a:lnTo>
                      <a:pt x="2236" y="10431"/>
                    </a:lnTo>
                    <a:lnTo>
                      <a:pt x="2166" y="10023"/>
                    </a:lnTo>
                    <a:lnTo>
                      <a:pt x="2050" y="10114"/>
                    </a:lnTo>
                    <a:lnTo>
                      <a:pt x="2143" y="10567"/>
                    </a:lnTo>
                    <a:lnTo>
                      <a:pt x="2260" y="11157"/>
                    </a:lnTo>
                    <a:lnTo>
                      <a:pt x="2120" y="11112"/>
                    </a:lnTo>
                    <a:lnTo>
                      <a:pt x="1980" y="10703"/>
                    </a:lnTo>
                    <a:lnTo>
                      <a:pt x="1840" y="10658"/>
                    </a:lnTo>
                    <a:lnTo>
                      <a:pt x="1840" y="9842"/>
                    </a:lnTo>
                    <a:lnTo>
                      <a:pt x="1584" y="9524"/>
                    </a:lnTo>
                    <a:lnTo>
                      <a:pt x="1561" y="9116"/>
                    </a:lnTo>
                    <a:lnTo>
                      <a:pt x="1770" y="9297"/>
                    </a:lnTo>
                    <a:lnTo>
                      <a:pt x="2003" y="9570"/>
                    </a:lnTo>
                    <a:lnTo>
                      <a:pt x="2283" y="9887"/>
                    </a:lnTo>
                    <a:lnTo>
                      <a:pt x="2423" y="9751"/>
                    </a:lnTo>
                    <a:lnTo>
                      <a:pt x="2633" y="9433"/>
                    </a:lnTo>
                    <a:lnTo>
                      <a:pt x="2702" y="8889"/>
                    </a:lnTo>
                    <a:cubicBezTo>
                      <a:pt x="2629" y="8558"/>
                      <a:pt x="2692" y="8572"/>
                      <a:pt x="2609" y="8572"/>
                    </a:cubicBezTo>
                    <a:lnTo>
                      <a:pt x="2376" y="8345"/>
                    </a:lnTo>
                    <a:lnTo>
                      <a:pt x="2236" y="7846"/>
                    </a:lnTo>
                    <a:lnTo>
                      <a:pt x="1980" y="7619"/>
                    </a:lnTo>
                    <a:lnTo>
                      <a:pt x="1700" y="7529"/>
                    </a:lnTo>
                    <a:lnTo>
                      <a:pt x="1561" y="7256"/>
                    </a:lnTo>
                    <a:lnTo>
                      <a:pt x="1421" y="7120"/>
                    </a:lnTo>
                    <a:lnTo>
                      <a:pt x="1234" y="7574"/>
                    </a:lnTo>
                    <a:lnTo>
                      <a:pt x="1141" y="8073"/>
                    </a:lnTo>
                    <a:lnTo>
                      <a:pt x="1165" y="8345"/>
                    </a:lnTo>
                    <a:lnTo>
                      <a:pt x="1304" y="8572"/>
                    </a:lnTo>
                    <a:lnTo>
                      <a:pt x="1351" y="9161"/>
                    </a:lnTo>
                    <a:lnTo>
                      <a:pt x="1234" y="9479"/>
                    </a:lnTo>
                    <a:lnTo>
                      <a:pt x="1188" y="9615"/>
                    </a:lnTo>
                    <a:lnTo>
                      <a:pt x="1258" y="9932"/>
                    </a:lnTo>
                    <a:lnTo>
                      <a:pt x="1234" y="10976"/>
                    </a:lnTo>
                    <a:cubicBezTo>
                      <a:pt x="1307" y="11307"/>
                      <a:pt x="1364" y="11293"/>
                      <a:pt x="1281" y="11293"/>
                    </a:cubicBezTo>
                    <a:lnTo>
                      <a:pt x="1421" y="12019"/>
                    </a:lnTo>
                    <a:lnTo>
                      <a:pt x="1304" y="12200"/>
                    </a:lnTo>
                    <a:lnTo>
                      <a:pt x="1048" y="12654"/>
                    </a:lnTo>
                    <a:lnTo>
                      <a:pt x="1001" y="12744"/>
                    </a:lnTo>
                    <a:lnTo>
                      <a:pt x="1118" y="12971"/>
                    </a:lnTo>
                    <a:lnTo>
                      <a:pt x="1188" y="13107"/>
                    </a:lnTo>
                    <a:lnTo>
                      <a:pt x="1001" y="13243"/>
                    </a:lnTo>
                    <a:lnTo>
                      <a:pt x="838" y="13334"/>
                    </a:lnTo>
                    <a:lnTo>
                      <a:pt x="652" y="13289"/>
                    </a:lnTo>
                    <a:lnTo>
                      <a:pt x="442" y="13425"/>
                    </a:lnTo>
                    <a:lnTo>
                      <a:pt x="442" y="13878"/>
                    </a:lnTo>
                    <a:lnTo>
                      <a:pt x="512" y="14014"/>
                    </a:lnTo>
                    <a:lnTo>
                      <a:pt x="559" y="14468"/>
                    </a:lnTo>
                    <a:lnTo>
                      <a:pt x="372" y="14559"/>
                    </a:lnTo>
                    <a:lnTo>
                      <a:pt x="279" y="14241"/>
                    </a:lnTo>
                    <a:lnTo>
                      <a:pt x="93" y="14196"/>
                    </a:lnTo>
                    <a:lnTo>
                      <a:pt x="0" y="14785"/>
                    </a:lnTo>
                    <a:lnTo>
                      <a:pt x="23" y="15330"/>
                    </a:lnTo>
                    <a:lnTo>
                      <a:pt x="233" y="15375"/>
                    </a:lnTo>
                    <a:lnTo>
                      <a:pt x="349" y="15511"/>
                    </a:lnTo>
                    <a:lnTo>
                      <a:pt x="466" y="16101"/>
                    </a:lnTo>
                    <a:lnTo>
                      <a:pt x="419" y="16373"/>
                    </a:lnTo>
                    <a:lnTo>
                      <a:pt x="559" y="16736"/>
                    </a:lnTo>
                    <a:lnTo>
                      <a:pt x="652" y="17144"/>
                    </a:lnTo>
                    <a:lnTo>
                      <a:pt x="349" y="17643"/>
                    </a:lnTo>
                    <a:lnTo>
                      <a:pt x="302" y="17824"/>
                    </a:lnTo>
                    <a:lnTo>
                      <a:pt x="186" y="18005"/>
                    </a:lnTo>
                    <a:lnTo>
                      <a:pt x="302" y="18096"/>
                    </a:lnTo>
                    <a:lnTo>
                      <a:pt x="419" y="18005"/>
                    </a:lnTo>
                    <a:lnTo>
                      <a:pt x="745" y="17960"/>
                    </a:lnTo>
                    <a:lnTo>
                      <a:pt x="862" y="17869"/>
                    </a:lnTo>
                    <a:lnTo>
                      <a:pt x="1095" y="18323"/>
                    </a:lnTo>
                    <a:lnTo>
                      <a:pt x="1095" y="19139"/>
                    </a:lnTo>
                    <a:lnTo>
                      <a:pt x="1374" y="19003"/>
                    </a:lnTo>
                    <a:lnTo>
                      <a:pt x="1514" y="19003"/>
                    </a:lnTo>
                    <a:lnTo>
                      <a:pt x="1840" y="19230"/>
                    </a:lnTo>
                    <a:lnTo>
                      <a:pt x="2073" y="18777"/>
                    </a:lnTo>
                    <a:lnTo>
                      <a:pt x="2190" y="18867"/>
                    </a:lnTo>
                    <a:lnTo>
                      <a:pt x="2027" y="19230"/>
                    </a:lnTo>
                    <a:lnTo>
                      <a:pt x="2050" y="19411"/>
                    </a:lnTo>
                    <a:lnTo>
                      <a:pt x="2260" y="19774"/>
                    </a:lnTo>
                    <a:lnTo>
                      <a:pt x="2586" y="20319"/>
                    </a:lnTo>
                    <a:lnTo>
                      <a:pt x="2586" y="20636"/>
                    </a:lnTo>
                    <a:cubicBezTo>
                      <a:pt x="2464" y="20874"/>
                      <a:pt x="2414" y="20863"/>
                      <a:pt x="2493" y="20863"/>
                    </a:cubicBezTo>
                    <a:lnTo>
                      <a:pt x="2772" y="21135"/>
                    </a:lnTo>
                    <a:lnTo>
                      <a:pt x="2866" y="21452"/>
                    </a:lnTo>
                    <a:lnTo>
                      <a:pt x="3005" y="21452"/>
                    </a:lnTo>
                    <a:lnTo>
                      <a:pt x="3192" y="21588"/>
                    </a:lnTo>
                    <a:lnTo>
                      <a:pt x="3378" y="21316"/>
                    </a:lnTo>
                    <a:lnTo>
                      <a:pt x="3541" y="21498"/>
                    </a:lnTo>
                    <a:lnTo>
                      <a:pt x="3518" y="21044"/>
                    </a:lnTo>
                    <a:lnTo>
                      <a:pt x="3611" y="20817"/>
                    </a:lnTo>
                    <a:lnTo>
                      <a:pt x="3495" y="20500"/>
                    </a:lnTo>
                    <a:lnTo>
                      <a:pt x="3541" y="20228"/>
                    </a:lnTo>
                    <a:lnTo>
                      <a:pt x="3332" y="20001"/>
                    </a:lnTo>
                    <a:lnTo>
                      <a:pt x="3332" y="19366"/>
                    </a:lnTo>
                    <a:lnTo>
                      <a:pt x="3401" y="19049"/>
                    </a:lnTo>
                    <a:lnTo>
                      <a:pt x="3611" y="18822"/>
                    </a:lnTo>
                    <a:lnTo>
                      <a:pt x="3867" y="18731"/>
                    </a:lnTo>
                    <a:cubicBezTo>
                      <a:pt x="3953" y="18777"/>
                      <a:pt x="3627" y="18376"/>
                      <a:pt x="3627" y="18376"/>
                    </a:cubicBezTo>
                    <a:lnTo>
                      <a:pt x="3677" y="18063"/>
                    </a:lnTo>
                    <a:lnTo>
                      <a:pt x="3449" y="17756"/>
                    </a:lnTo>
                    <a:lnTo>
                      <a:pt x="3680" y="17756"/>
                    </a:lnTo>
                    <a:lnTo>
                      <a:pt x="3853" y="17107"/>
                    </a:lnTo>
                    <a:lnTo>
                      <a:pt x="3958" y="17517"/>
                    </a:lnTo>
                    <a:lnTo>
                      <a:pt x="4520" y="17346"/>
                    </a:lnTo>
                    <a:lnTo>
                      <a:pt x="5046" y="17244"/>
                    </a:lnTo>
                    <a:lnTo>
                      <a:pt x="5607" y="16697"/>
                    </a:lnTo>
                    <a:lnTo>
                      <a:pt x="5871" y="16219"/>
                    </a:lnTo>
                    <a:lnTo>
                      <a:pt x="6502" y="16527"/>
                    </a:lnTo>
                    <a:lnTo>
                      <a:pt x="6941" y="16663"/>
                    </a:lnTo>
                    <a:cubicBezTo>
                      <a:pt x="7091" y="15674"/>
                      <a:pt x="7170" y="16665"/>
                      <a:pt x="7285" y="16666"/>
                    </a:cubicBezTo>
                    <a:lnTo>
                      <a:pt x="7747" y="17300"/>
                    </a:lnTo>
                    <a:lnTo>
                      <a:pt x="8737" y="1764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494681" y="1030877"/>
                <a:ext cx="45896" cy="25177"/>
              </a:xfrm>
              <a:custGeom>
                <a:avLst/>
                <a:gdLst/>
                <a:ahLst/>
                <a:cxnLst/>
                <a:rect l="l" t="t" r="r" b="b"/>
                <a:pathLst>
                  <a:path w="21471" h="21600" extrusionOk="0">
                    <a:moveTo>
                      <a:pt x="0" y="14987"/>
                    </a:moveTo>
                    <a:lnTo>
                      <a:pt x="0" y="11020"/>
                    </a:lnTo>
                    <a:cubicBezTo>
                      <a:pt x="2961" y="7412"/>
                      <a:pt x="2894" y="9613"/>
                      <a:pt x="2894" y="7053"/>
                    </a:cubicBezTo>
                    <a:lnTo>
                      <a:pt x="4582" y="7053"/>
                    </a:lnTo>
                    <a:lnTo>
                      <a:pt x="7959" y="0"/>
                    </a:lnTo>
                    <a:lnTo>
                      <a:pt x="14712" y="0"/>
                    </a:lnTo>
                    <a:lnTo>
                      <a:pt x="14954" y="2644"/>
                    </a:lnTo>
                    <a:lnTo>
                      <a:pt x="20501" y="2644"/>
                    </a:lnTo>
                    <a:cubicBezTo>
                      <a:pt x="21599" y="5656"/>
                      <a:pt x="21466" y="4230"/>
                      <a:pt x="21466" y="6612"/>
                    </a:cubicBezTo>
                    <a:lnTo>
                      <a:pt x="19295" y="10579"/>
                    </a:lnTo>
                    <a:lnTo>
                      <a:pt x="19295" y="14546"/>
                    </a:lnTo>
                    <a:cubicBezTo>
                      <a:pt x="18732" y="14693"/>
                      <a:pt x="18151" y="14689"/>
                      <a:pt x="17607" y="14987"/>
                    </a:cubicBezTo>
                    <a:cubicBezTo>
                      <a:pt x="15850" y="15950"/>
                      <a:pt x="17441" y="15869"/>
                      <a:pt x="16642" y="15869"/>
                    </a:cubicBezTo>
                    <a:cubicBezTo>
                      <a:pt x="16084" y="17230"/>
                      <a:pt x="15844" y="17425"/>
                      <a:pt x="15677" y="18955"/>
                    </a:cubicBezTo>
                    <a:cubicBezTo>
                      <a:pt x="15646" y="19243"/>
                      <a:pt x="15677" y="19542"/>
                      <a:pt x="15677" y="19836"/>
                    </a:cubicBezTo>
                    <a:cubicBezTo>
                      <a:pt x="15275" y="20277"/>
                      <a:pt x="14890" y="20776"/>
                      <a:pt x="14471" y="21159"/>
                    </a:cubicBezTo>
                    <a:cubicBezTo>
                      <a:pt x="14244" y="21367"/>
                      <a:pt x="13748" y="21600"/>
                      <a:pt x="13748" y="21600"/>
                    </a:cubicBezTo>
                    <a:cubicBezTo>
                      <a:pt x="9814" y="20162"/>
                      <a:pt x="11360" y="20277"/>
                      <a:pt x="9165" y="20277"/>
                    </a:cubicBezTo>
                    <a:lnTo>
                      <a:pt x="0" y="1498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523702" y="1012327"/>
                <a:ext cx="60682" cy="649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5096"/>
                    </a:moveTo>
                    <a:cubicBezTo>
                      <a:pt x="3540" y="17699"/>
                      <a:pt x="3475" y="16273"/>
                      <a:pt x="3475" y="17883"/>
                    </a:cubicBezTo>
                    <a:lnTo>
                      <a:pt x="3475" y="20206"/>
                    </a:lnTo>
                    <a:lnTo>
                      <a:pt x="5462" y="21135"/>
                    </a:lnTo>
                    <a:lnTo>
                      <a:pt x="8441" y="21599"/>
                    </a:lnTo>
                    <a:lnTo>
                      <a:pt x="7944" y="17419"/>
                    </a:lnTo>
                    <a:cubicBezTo>
                      <a:pt x="13889" y="19353"/>
                      <a:pt x="13655" y="21162"/>
                      <a:pt x="13655" y="18580"/>
                    </a:cubicBezTo>
                    <a:lnTo>
                      <a:pt x="13655" y="13935"/>
                    </a:lnTo>
                    <a:lnTo>
                      <a:pt x="21599" y="9754"/>
                    </a:lnTo>
                    <a:lnTo>
                      <a:pt x="21103" y="1858"/>
                    </a:lnTo>
                    <a:lnTo>
                      <a:pt x="17875" y="0"/>
                    </a:lnTo>
                    <a:cubicBezTo>
                      <a:pt x="16029" y="1974"/>
                      <a:pt x="16137" y="1035"/>
                      <a:pt x="16137" y="2322"/>
                    </a:cubicBezTo>
                    <a:lnTo>
                      <a:pt x="16634" y="3948"/>
                    </a:lnTo>
                    <a:lnTo>
                      <a:pt x="4965" y="7432"/>
                    </a:lnTo>
                    <a:lnTo>
                      <a:pt x="5958" y="8825"/>
                    </a:lnTo>
                    <a:lnTo>
                      <a:pt x="3972" y="11148"/>
                    </a:lnTo>
                    <a:cubicBezTo>
                      <a:pt x="3641" y="11883"/>
                      <a:pt x="2399" y="11883"/>
                      <a:pt x="1737" y="12541"/>
                    </a:cubicBezTo>
                    <a:cubicBezTo>
                      <a:pt x="1075" y="13200"/>
                      <a:pt x="82" y="14322"/>
                      <a:pt x="0" y="15096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511830" y="980526"/>
                <a:ext cx="75193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0232"/>
                    </a:moveTo>
                    <a:cubicBezTo>
                      <a:pt x="4029" y="19954"/>
                      <a:pt x="5286" y="19959"/>
                      <a:pt x="3765" y="19959"/>
                    </a:cubicBezTo>
                    <a:lnTo>
                      <a:pt x="4359" y="21599"/>
                    </a:lnTo>
                    <a:lnTo>
                      <a:pt x="7133" y="21599"/>
                    </a:lnTo>
                    <a:lnTo>
                      <a:pt x="16844" y="16678"/>
                    </a:lnTo>
                    <a:lnTo>
                      <a:pt x="16249" y="14491"/>
                    </a:lnTo>
                    <a:lnTo>
                      <a:pt x="17834" y="12030"/>
                    </a:lnTo>
                    <a:lnTo>
                      <a:pt x="20411" y="13944"/>
                    </a:lnTo>
                    <a:lnTo>
                      <a:pt x="20411" y="8749"/>
                    </a:lnTo>
                    <a:lnTo>
                      <a:pt x="21600" y="1640"/>
                    </a:lnTo>
                    <a:lnTo>
                      <a:pt x="16844" y="0"/>
                    </a:lnTo>
                    <a:lnTo>
                      <a:pt x="9908" y="5468"/>
                    </a:lnTo>
                    <a:lnTo>
                      <a:pt x="11691" y="11483"/>
                    </a:lnTo>
                    <a:lnTo>
                      <a:pt x="10700" y="12030"/>
                    </a:lnTo>
                    <a:lnTo>
                      <a:pt x="8124" y="11756"/>
                    </a:lnTo>
                    <a:lnTo>
                      <a:pt x="6539" y="7108"/>
                    </a:lnTo>
                    <a:lnTo>
                      <a:pt x="3963" y="11210"/>
                    </a:lnTo>
                    <a:lnTo>
                      <a:pt x="3765" y="14491"/>
                    </a:lnTo>
                    <a:lnTo>
                      <a:pt x="0" y="2023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558064" y="955350"/>
                <a:ext cx="36874" cy="31802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21600" extrusionOk="0">
                    <a:moveTo>
                      <a:pt x="11799" y="18654"/>
                    </a:moveTo>
                    <a:cubicBezTo>
                      <a:pt x="7193" y="17138"/>
                      <a:pt x="5777" y="17181"/>
                      <a:pt x="7730" y="17181"/>
                    </a:cubicBezTo>
                    <a:lnTo>
                      <a:pt x="1221" y="21599"/>
                    </a:lnTo>
                    <a:cubicBezTo>
                      <a:pt x="787" y="15835"/>
                      <a:pt x="1484" y="17816"/>
                      <a:pt x="408" y="15218"/>
                    </a:cubicBezTo>
                    <a:cubicBezTo>
                      <a:pt x="-37" y="11457"/>
                      <a:pt x="1" y="12938"/>
                      <a:pt x="1" y="10800"/>
                    </a:cubicBezTo>
                    <a:cubicBezTo>
                      <a:pt x="543" y="9818"/>
                      <a:pt x="984" y="8742"/>
                      <a:pt x="1628" y="7854"/>
                    </a:cubicBezTo>
                    <a:cubicBezTo>
                      <a:pt x="1950" y="7410"/>
                      <a:pt x="2848" y="6872"/>
                      <a:pt x="2848" y="6872"/>
                    </a:cubicBezTo>
                    <a:lnTo>
                      <a:pt x="3662" y="3436"/>
                    </a:lnTo>
                    <a:lnTo>
                      <a:pt x="8137" y="0"/>
                    </a:lnTo>
                    <a:lnTo>
                      <a:pt x="21563" y="5890"/>
                    </a:lnTo>
                    <a:cubicBezTo>
                      <a:pt x="19449" y="11501"/>
                      <a:pt x="20687" y="12688"/>
                      <a:pt x="19121" y="10800"/>
                    </a:cubicBezTo>
                    <a:lnTo>
                      <a:pt x="12612" y="7854"/>
                    </a:lnTo>
                    <a:lnTo>
                      <a:pt x="11799" y="1865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304723" y="1348886"/>
                <a:ext cx="29023" cy="397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1544"/>
                    </a:moveTo>
                    <a:lnTo>
                      <a:pt x="9257" y="6330"/>
                    </a:lnTo>
                    <a:lnTo>
                      <a:pt x="10799" y="372"/>
                    </a:lnTo>
                    <a:lnTo>
                      <a:pt x="14914" y="0"/>
                    </a:lnTo>
                    <a:lnTo>
                      <a:pt x="21600" y="7075"/>
                    </a:lnTo>
                    <a:lnTo>
                      <a:pt x="19028" y="9682"/>
                    </a:lnTo>
                    <a:lnTo>
                      <a:pt x="13885" y="21600"/>
                    </a:lnTo>
                    <a:lnTo>
                      <a:pt x="0" y="1154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580426" y="1282634"/>
                <a:ext cx="159618" cy="1192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069" y="21599"/>
                    </a:moveTo>
                    <a:lnTo>
                      <a:pt x="4712" y="15839"/>
                    </a:lnTo>
                    <a:lnTo>
                      <a:pt x="6283" y="13919"/>
                    </a:lnTo>
                    <a:lnTo>
                      <a:pt x="6283" y="12959"/>
                    </a:lnTo>
                    <a:lnTo>
                      <a:pt x="5890" y="11999"/>
                    </a:lnTo>
                    <a:lnTo>
                      <a:pt x="5498" y="11520"/>
                    </a:lnTo>
                    <a:lnTo>
                      <a:pt x="4319" y="8639"/>
                    </a:lnTo>
                    <a:lnTo>
                      <a:pt x="4319" y="7200"/>
                    </a:lnTo>
                    <a:lnTo>
                      <a:pt x="3534" y="5760"/>
                    </a:lnTo>
                    <a:lnTo>
                      <a:pt x="3534" y="4800"/>
                    </a:lnTo>
                    <a:lnTo>
                      <a:pt x="2749" y="5280"/>
                    </a:lnTo>
                    <a:lnTo>
                      <a:pt x="785" y="3360"/>
                    </a:lnTo>
                    <a:lnTo>
                      <a:pt x="785" y="1440"/>
                    </a:lnTo>
                    <a:lnTo>
                      <a:pt x="392" y="480"/>
                    </a:lnTo>
                    <a:lnTo>
                      <a:pt x="0" y="0"/>
                    </a:lnTo>
                    <a:lnTo>
                      <a:pt x="1963" y="0"/>
                    </a:lnTo>
                    <a:lnTo>
                      <a:pt x="3534" y="480"/>
                    </a:lnTo>
                    <a:lnTo>
                      <a:pt x="3534" y="960"/>
                    </a:lnTo>
                    <a:lnTo>
                      <a:pt x="4712" y="2400"/>
                    </a:lnTo>
                    <a:lnTo>
                      <a:pt x="5498" y="2880"/>
                    </a:lnTo>
                    <a:lnTo>
                      <a:pt x="6283" y="3840"/>
                    </a:lnTo>
                    <a:lnTo>
                      <a:pt x="7461" y="4319"/>
                    </a:lnTo>
                    <a:lnTo>
                      <a:pt x="8640" y="4319"/>
                    </a:lnTo>
                    <a:lnTo>
                      <a:pt x="9425" y="3840"/>
                    </a:lnTo>
                    <a:lnTo>
                      <a:pt x="11389" y="2880"/>
                    </a:lnTo>
                    <a:lnTo>
                      <a:pt x="13745" y="2880"/>
                    </a:lnTo>
                    <a:lnTo>
                      <a:pt x="16494" y="4319"/>
                    </a:lnTo>
                    <a:lnTo>
                      <a:pt x="19243" y="5280"/>
                    </a:lnTo>
                    <a:lnTo>
                      <a:pt x="19636" y="5760"/>
                    </a:lnTo>
                    <a:lnTo>
                      <a:pt x="20029" y="5760"/>
                    </a:lnTo>
                    <a:lnTo>
                      <a:pt x="20421" y="6240"/>
                    </a:lnTo>
                    <a:lnTo>
                      <a:pt x="21207" y="6720"/>
                    </a:lnTo>
                    <a:lnTo>
                      <a:pt x="21600" y="7200"/>
                    </a:lnTo>
                    <a:lnTo>
                      <a:pt x="21600" y="8159"/>
                    </a:lnTo>
                    <a:lnTo>
                      <a:pt x="21207" y="8639"/>
                    </a:lnTo>
                    <a:lnTo>
                      <a:pt x="21207" y="10079"/>
                    </a:lnTo>
                    <a:lnTo>
                      <a:pt x="20814" y="11039"/>
                    </a:lnTo>
                    <a:lnTo>
                      <a:pt x="20421" y="11520"/>
                    </a:lnTo>
                    <a:lnTo>
                      <a:pt x="20421" y="12480"/>
                    </a:lnTo>
                    <a:lnTo>
                      <a:pt x="19636" y="13440"/>
                    </a:lnTo>
                    <a:lnTo>
                      <a:pt x="19243" y="13440"/>
                    </a:lnTo>
                    <a:lnTo>
                      <a:pt x="19243" y="13919"/>
                    </a:lnTo>
                    <a:lnTo>
                      <a:pt x="18458" y="15839"/>
                    </a:lnTo>
                    <a:lnTo>
                      <a:pt x="18850" y="16319"/>
                    </a:lnTo>
                    <a:lnTo>
                      <a:pt x="18065" y="16319"/>
                    </a:lnTo>
                    <a:lnTo>
                      <a:pt x="17672" y="16799"/>
                    </a:lnTo>
                    <a:lnTo>
                      <a:pt x="16887" y="16799"/>
                    </a:lnTo>
                    <a:lnTo>
                      <a:pt x="16101" y="17279"/>
                    </a:lnTo>
                    <a:lnTo>
                      <a:pt x="15316" y="18239"/>
                    </a:lnTo>
                    <a:lnTo>
                      <a:pt x="14530" y="19680"/>
                    </a:lnTo>
                    <a:lnTo>
                      <a:pt x="14138" y="21120"/>
                    </a:lnTo>
                    <a:lnTo>
                      <a:pt x="10996" y="21120"/>
                    </a:lnTo>
                    <a:lnTo>
                      <a:pt x="10603" y="20639"/>
                    </a:lnTo>
                    <a:lnTo>
                      <a:pt x="7069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513149" y="1211082"/>
                <a:ext cx="110810" cy="768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936" y="6703"/>
                    </a:moveTo>
                    <a:lnTo>
                      <a:pt x="10231" y="6703"/>
                    </a:lnTo>
                    <a:lnTo>
                      <a:pt x="9663" y="7448"/>
                    </a:lnTo>
                    <a:lnTo>
                      <a:pt x="8526" y="8193"/>
                    </a:lnTo>
                    <a:lnTo>
                      <a:pt x="7389" y="8193"/>
                    </a:lnTo>
                    <a:lnTo>
                      <a:pt x="5684" y="8937"/>
                    </a:lnTo>
                    <a:lnTo>
                      <a:pt x="3410" y="8193"/>
                    </a:lnTo>
                    <a:lnTo>
                      <a:pt x="1705" y="5958"/>
                    </a:lnTo>
                    <a:lnTo>
                      <a:pt x="1705" y="6703"/>
                    </a:lnTo>
                    <a:lnTo>
                      <a:pt x="1136" y="6703"/>
                    </a:lnTo>
                    <a:lnTo>
                      <a:pt x="568" y="7448"/>
                    </a:lnTo>
                    <a:lnTo>
                      <a:pt x="0" y="8937"/>
                    </a:lnTo>
                    <a:lnTo>
                      <a:pt x="0" y="14151"/>
                    </a:lnTo>
                    <a:lnTo>
                      <a:pt x="568" y="15641"/>
                    </a:lnTo>
                    <a:lnTo>
                      <a:pt x="1136" y="17875"/>
                    </a:lnTo>
                    <a:lnTo>
                      <a:pt x="1136" y="19365"/>
                    </a:lnTo>
                    <a:lnTo>
                      <a:pt x="1705" y="20855"/>
                    </a:lnTo>
                    <a:lnTo>
                      <a:pt x="2273" y="21600"/>
                    </a:lnTo>
                    <a:lnTo>
                      <a:pt x="7957" y="21600"/>
                    </a:lnTo>
                    <a:lnTo>
                      <a:pt x="10231" y="20110"/>
                    </a:lnTo>
                    <a:lnTo>
                      <a:pt x="10800" y="20110"/>
                    </a:lnTo>
                    <a:lnTo>
                      <a:pt x="13073" y="19365"/>
                    </a:lnTo>
                    <a:lnTo>
                      <a:pt x="13642" y="20110"/>
                    </a:lnTo>
                    <a:lnTo>
                      <a:pt x="15915" y="20110"/>
                    </a:lnTo>
                    <a:lnTo>
                      <a:pt x="15915" y="19365"/>
                    </a:lnTo>
                    <a:lnTo>
                      <a:pt x="17052" y="19365"/>
                    </a:lnTo>
                    <a:lnTo>
                      <a:pt x="17621" y="17875"/>
                    </a:lnTo>
                    <a:lnTo>
                      <a:pt x="18757" y="17131"/>
                    </a:lnTo>
                    <a:lnTo>
                      <a:pt x="19326" y="15641"/>
                    </a:lnTo>
                    <a:lnTo>
                      <a:pt x="20463" y="11172"/>
                    </a:lnTo>
                    <a:lnTo>
                      <a:pt x="20463" y="7448"/>
                    </a:lnTo>
                    <a:lnTo>
                      <a:pt x="21031" y="5958"/>
                    </a:lnTo>
                    <a:lnTo>
                      <a:pt x="21031" y="4468"/>
                    </a:lnTo>
                    <a:lnTo>
                      <a:pt x="21600" y="3724"/>
                    </a:lnTo>
                    <a:lnTo>
                      <a:pt x="19894" y="0"/>
                    </a:lnTo>
                    <a:lnTo>
                      <a:pt x="19326" y="744"/>
                    </a:lnTo>
                    <a:lnTo>
                      <a:pt x="15915" y="744"/>
                    </a:lnTo>
                    <a:lnTo>
                      <a:pt x="15347" y="1489"/>
                    </a:lnTo>
                    <a:lnTo>
                      <a:pt x="14778" y="1489"/>
                    </a:lnTo>
                    <a:lnTo>
                      <a:pt x="13073" y="2979"/>
                    </a:lnTo>
                    <a:lnTo>
                      <a:pt x="13073" y="5213"/>
                    </a:lnTo>
                    <a:lnTo>
                      <a:pt x="12505" y="5958"/>
                    </a:lnTo>
                    <a:lnTo>
                      <a:pt x="12505" y="6703"/>
                    </a:lnTo>
                    <a:lnTo>
                      <a:pt x="11936" y="670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5" name="Google Shape;635;p34"/>
              <p:cNvSpPr/>
              <p:nvPr/>
            </p:nvSpPr>
            <p:spPr>
              <a:xfrm>
                <a:off x="594937" y="1211082"/>
                <a:ext cx="147745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235" y="1542"/>
                    </a:moveTo>
                    <a:lnTo>
                      <a:pt x="4658" y="1028"/>
                    </a:lnTo>
                    <a:cubicBezTo>
                      <a:pt x="4870" y="771"/>
                      <a:pt x="5294" y="771"/>
                      <a:pt x="5505" y="514"/>
                    </a:cubicBezTo>
                    <a:lnTo>
                      <a:pt x="8894" y="514"/>
                    </a:lnTo>
                    <a:cubicBezTo>
                      <a:pt x="9317" y="771"/>
                      <a:pt x="9741" y="771"/>
                      <a:pt x="10164" y="1028"/>
                    </a:cubicBezTo>
                    <a:lnTo>
                      <a:pt x="10588" y="1028"/>
                    </a:lnTo>
                    <a:lnTo>
                      <a:pt x="11011" y="1542"/>
                    </a:lnTo>
                    <a:lnTo>
                      <a:pt x="13976" y="1542"/>
                    </a:lnTo>
                    <a:lnTo>
                      <a:pt x="14399" y="1028"/>
                    </a:lnTo>
                    <a:lnTo>
                      <a:pt x="14823" y="1028"/>
                    </a:lnTo>
                    <a:cubicBezTo>
                      <a:pt x="15035" y="771"/>
                      <a:pt x="15035" y="257"/>
                      <a:pt x="15247" y="0"/>
                    </a:cubicBezTo>
                    <a:cubicBezTo>
                      <a:pt x="15458" y="257"/>
                      <a:pt x="15882" y="514"/>
                      <a:pt x="16094" y="514"/>
                    </a:cubicBezTo>
                    <a:lnTo>
                      <a:pt x="17152" y="514"/>
                    </a:lnTo>
                    <a:cubicBezTo>
                      <a:pt x="17576" y="514"/>
                      <a:pt x="18211" y="1028"/>
                      <a:pt x="18423" y="1285"/>
                    </a:cubicBezTo>
                    <a:cubicBezTo>
                      <a:pt x="18423" y="1799"/>
                      <a:pt x="19058" y="2314"/>
                      <a:pt x="19270" y="2571"/>
                    </a:cubicBezTo>
                    <a:cubicBezTo>
                      <a:pt x="19270" y="2828"/>
                      <a:pt x="19482" y="3342"/>
                      <a:pt x="19482" y="3599"/>
                    </a:cubicBezTo>
                    <a:lnTo>
                      <a:pt x="19482" y="4114"/>
                    </a:lnTo>
                    <a:cubicBezTo>
                      <a:pt x="19694" y="4371"/>
                      <a:pt x="19694" y="4885"/>
                      <a:pt x="19905" y="5142"/>
                    </a:cubicBezTo>
                    <a:cubicBezTo>
                      <a:pt x="20117" y="5399"/>
                      <a:pt x="20117" y="5914"/>
                      <a:pt x="20329" y="6171"/>
                    </a:cubicBezTo>
                    <a:lnTo>
                      <a:pt x="20329" y="7714"/>
                    </a:lnTo>
                    <a:cubicBezTo>
                      <a:pt x="20541" y="7971"/>
                      <a:pt x="20541" y="8485"/>
                      <a:pt x="20752" y="8742"/>
                    </a:cubicBezTo>
                    <a:lnTo>
                      <a:pt x="20752" y="10285"/>
                    </a:lnTo>
                    <a:cubicBezTo>
                      <a:pt x="20541" y="11057"/>
                      <a:pt x="20541" y="11571"/>
                      <a:pt x="20329" y="12342"/>
                    </a:cubicBezTo>
                    <a:lnTo>
                      <a:pt x="20329" y="14914"/>
                    </a:lnTo>
                    <a:lnTo>
                      <a:pt x="21599" y="16457"/>
                    </a:lnTo>
                    <a:lnTo>
                      <a:pt x="21176" y="16971"/>
                    </a:lnTo>
                    <a:lnTo>
                      <a:pt x="21176" y="21600"/>
                    </a:lnTo>
                    <a:lnTo>
                      <a:pt x="20752" y="21085"/>
                    </a:lnTo>
                    <a:cubicBezTo>
                      <a:pt x="20541" y="20828"/>
                      <a:pt x="20117" y="20828"/>
                      <a:pt x="19905" y="20571"/>
                    </a:cubicBezTo>
                    <a:lnTo>
                      <a:pt x="19482" y="20057"/>
                    </a:lnTo>
                    <a:cubicBezTo>
                      <a:pt x="19270" y="19799"/>
                      <a:pt x="18847" y="19799"/>
                      <a:pt x="18635" y="19542"/>
                    </a:cubicBezTo>
                    <a:lnTo>
                      <a:pt x="17788" y="19542"/>
                    </a:lnTo>
                    <a:cubicBezTo>
                      <a:pt x="17152" y="19285"/>
                      <a:pt x="16305" y="18771"/>
                      <a:pt x="15670" y="18514"/>
                    </a:cubicBezTo>
                    <a:lnTo>
                      <a:pt x="15670" y="18000"/>
                    </a:lnTo>
                    <a:lnTo>
                      <a:pt x="15247" y="18000"/>
                    </a:lnTo>
                    <a:cubicBezTo>
                      <a:pt x="15035" y="17742"/>
                      <a:pt x="14611" y="17742"/>
                      <a:pt x="14399" y="17485"/>
                    </a:cubicBezTo>
                    <a:cubicBezTo>
                      <a:pt x="14188" y="17228"/>
                      <a:pt x="13764" y="17228"/>
                      <a:pt x="13552" y="16971"/>
                    </a:cubicBezTo>
                    <a:lnTo>
                      <a:pt x="10164" y="16971"/>
                    </a:lnTo>
                    <a:cubicBezTo>
                      <a:pt x="9741" y="17228"/>
                      <a:pt x="9317" y="17228"/>
                      <a:pt x="8894" y="17485"/>
                    </a:cubicBezTo>
                    <a:cubicBezTo>
                      <a:pt x="8258" y="17742"/>
                      <a:pt x="7835" y="18257"/>
                      <a:pt x="7200" y="18514"/>
                    </a:cubicBezTo>
                    <a:lnTo>
                      <a:pt x="5505" y="18514"/>
                    </a:lnTo>
                    <a:lnTo>
                      <a:pt x="4658" y="17485"/>
                    </a:lnTo>
                    <a:cubicBezTo>
                      <a:pt x="4235" y="17228"/>
                      <a:pt x="3811" y="16714"/>
                      <a:pt x="3388" y="16457"/>
                    </a:cubicBezTo>
                    <a:cubicBezTo>
                      <a:pt x="2752" y="15942"/>
                      <a:pt x="2329" y="15428"/>
                      <a:pt x="1694" y="14914"/>
                    </a:cubicBezTo>
                    <a:cubicBezTo>
                      <a:pt x="1482" y="14657"/>
                      <a:pt x="1058" y="14657"/>
                      <a:pt x="847" y="14400"/>
                    </a:cubicBezTo>
                    <a:cubicBezTo>
                      <a:pt x="635" y="14142"/>
                      <a:pt x="211" y="14142"/>
                      <a:pt x="0" y="13885"/>
                    </a:cubicBezTo>
                    <a:lnTo>
                      <a:pt x="423" y="13885"/>
                    </a:lnTo>
                    <a:lnTo>
                      <a:pt x="1694" y="12342"/>
                    </a:lnTo>
                    <a:cubicBezTo>
                      <a:pt x="1905" y="12085"/>
                      <a:pt x="1905" y="11571"/>
                      <a:pt x="2117" y="11314"/>
                    </a:cubicBezTo>
                    <a:lnTo>
                      <a:pt x="2964" y="10285"/>
                    </a:lnTo>
                    <a:cubicBezTo>
                      <a:pt x="3176" y="10028"/>
                      <a:pt x="3176" y="9514"/>
                      <a:pt x="3388" y="9257"/>
                    </a:cubicBezTo>
                    <a:lnTo>
                      <a:pt x="3388" y="6685"/>
                    </a:lnTo>
                    <a:cubicBezTo>
                      <a:pt x="3600" y="6171"/>
                      <a:pt x="3600" y="5657"/>
                      <a:pt x="3811" y="5142"/>
                    </a:cubicBezTo>
                    <a:lnTo>
                      <a:pt x="3811" y="3085"/>
                    </a:lnTo>
                    <a:lnTo>
                      <a:pt x="4235" y="2571"/>
                    </a:lnTo>
                    <a:lnTo>
                      <a:pt x="4235" y="15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6" name="Google Shape;636;p34"/>
              <p:cNvSpPr/>
              <p:nvPr/>
            </p:nvSpPr>
            <p:spPr>
              <a:xfrm>
                <a:off x="682001" y="1372737"/>
                <a:ext cx="60681" cy="5697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371" y="0"/>
                    </a:moveTo>
                    <a:lnTo>
                      <a:pt x="13371" y="1963"/>
                    </a:lnTo>
                    <a:lnTo>
                      <a:pt x="18514" y="6872"/>
                    </a:lnTo>
                    <a:lnTo>
                      <a:pt x="21599" y="10800"/>
                    </a:lnTo>
                    <a:lnTo>
                      <a:pt x="20571" y="10800"/>
                    </a:lnTo>
                    <a:lnTo>
                      <a:pt x="20571" y="11781"/>
                    </a:lnTo>
                    <a:lnTo>
                      <a:pt x="19542" y="13745"/>
                    </a:lnTo>
                    <a:lnTo>
                      <a:pt x="18514" y="14727"/>
                    </a:lnTo>
                    <a:lnTo>
                      <a:pt x="15428" y="14727"/>
                    </a:lnTo>
                    <a:lnTo>
                      <a:pt x="14399" y="15709"/>
                    </a:lnTo>
                    <a:lnTo>
                      <a:pt x="11314" y="15709"/>
                    </a:lnTo>
                    <a:lnTo>
                      <a:pt x="6171" y="20618"/>
                    </a:lnTo>
                    <a:lnTo>
                      <a:pt x="5142" y="20618"/>
                    </a:lnTo>
                    <a:lnTo>
                      <a:pt x="4114" y="21599"/>
                    </a:lnTo>
                    <a:lnTo>
                      <a:pt x="0" y="21599"/>
                    </a:lnTo>
                    <a:lnTo>
                      <a:pt x="1028" y="17672"/>
                    </a:lnTo>
                    <a:lnTo>
                      <a:pt x="1028" y="9818"/>
                    </a:lnTo>
                    <a:lnTo>
                      <a:pt x="2057" y="7854"/>
                    </a:lnTo>
                    <a:lnTo>
                      <a:pt x="2057" y="5890"/>
                    </a:lnTo>
                    <a:lnTo>
                      <a:pt x="6171" y="1963"/>
                    </a:lnTo>
                    <a:lnTo>
                      <a:pt x="7199" y="1963"/>
                    </a:lnTo>
                    <a:lnTo>
                      <a:pt x="8228" y="981"/>
                    </a:lnTo>
                    <a:lnTo>
                      <a:pt x="10285" y="0"/>
                    </a:lnTo>
                    <a:lnTo>
                      <a:pt x="1337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7" name="Google Shape;637;p34"/>
              <p:cNvSpPr/>
              <p:nvPr/>
            </p:nvSpPr>
            <p:spPr>
              <a:xfrm>
                <a:off x="614724" y="1154106"/>
                <a:ext cx="266435" cy="165630"/>
              </a:xfrm>
              <a:custGeom>
                <a:avLst/>
                <a:gdLst/>
                <a:ahLst/>
                <a:cxnLst/>
                <a:rect l="l" t="t" r="r" b="b"/>
                <a:pathLst>
                  <a:path w="21597" h="21600" extrusionOk="0">
                    <a:moveTo>
                      <a:pt x="674" y="8877"/>
                    </a:moveTo>
                    <a:lnTo>
                      <a:pt x="0" y="7047"/>
                    </a:lnTo>
                    <a:lnTo>
                      <a:pt x="449" y="6498"/>
                    </a:lnTo>
                    <a:lnTo>
                      <a:pt x="1237" y="6589"/>
                    </a:lnTo>
                    <a:lnTo>
                      <a:pt x="843" y="6132"/>
                    </a:lnTo>
                    <a:lnTo>
                      <a:pt x="843" y="5033"/>
                    </a:lnTo>
                    <a:lnTo>
                      <a:pt x="1124" y="4027"/>
                    </a:lnTo>
                    <a:lnTo>
                      <a:pt x="787" y="3844"/>
                    </a:lnTo>
                    <a:lnTo>
                      <a:pt x="4724" y="1647"/>
                    </a:lnTo>
                    <a:lnTo>
                      <a:pt x="5905" y="0"/>
                    </a:lnTo>
                    <a:lnTo>
                      <a:pt x="7817" y="0"/>
                    </a:lnTo>
                    <a:lnTo>
                      <a:pt x="8492" y="1189"/>
                    </a:lnTo>
                    <a:lnTo>
                      <a:pt x="9448" y="823"/>
                    </a:lnTo>
                    <a:lnTo>
                      <a:pt x="10123" y="1830"/>
                    </a:lnTo>
                    <a:lnTo>
                      <a:pt x="10179" y="3477"/>
                    </a:lnTo>
                    <a:lnTo>
                      <a:pt x="10573" y="3752"/>
                    </a:lnTo>
                    <a:lnTo>
                      <a:pt x="12260" y="2928"/>
                    </a:lnTo>
                    <a:lnTo>
                      <a:pt x="13779" y="4210"/>
                    </a:lnTo>
                    <a:cubicBezTo>
                      <a:pt x="14585" y="4397"/>
                      <a:pt x="14831" y="4393"/>
                      <a:pt x="14510" y="4393"/>
                    </a:cubicBezTo>
                    <a:lnTo>
                      <a:pt x="15073" y="4942"/>
                    </a:lnTo>
                    <a:lnTo>
                      <a:pt x="18110" y="5400"/>
                    </a:lnTo>
                    <a:lnTo>
                      <a:pt x="20191" y="4027"/>
                    </a:lnTo>
                    <a:lnTo>
                      <a:pt x="21428" y="5125"/>
                    </a:lnTo>
                    <a:cubicBezTo>
                      <a:pt x="21600" y="6986"/>
                      <a:pt x="21597" y="6338"/>
                      <a:pt x="21597" y="7047"/>
                    </a:cubicBezTo>
                    <a:cubicBezTo>
                      <a:pt x="20220" y="7140"/>
                      <a:pt x="20565" y="6620"/>
                      <a:pt x="20191" y="7230"/>
                    </a:cubicBezTo>
                    <a:lnTo>
                      <a:pt x="19684" y="8054"/>
                    </a:lnTo>
                    <a:lnTo>
                      <a:pt x="19684" y="8786"/>
                    </a:lnTo>
                    <a:cubicBezTo>
                      <a:pt x="20262" y="9444"/>
                      <a:pt x="20476" y="9427"/>
                      <a:pt x="20191" y="9427"/>
                    </a:cubicBezTo>
                    <a:lnTo>
                      <a:pt x="20359" y="12447"/>
                    </a:lnTo>
                    <a:cubicBezTo>
                      <a:pt x="19843" y="13662"/>
                      <a:pt x="19557" y="13637"/>
                      <a:pt x="19909" y="13637"/>
                    </a:cubicBezTo>
                    <a:lnTo>
                      <a:pt x="19178" y="13637"/>
                    </a:lnTo>
                    <a:lnTo>
                      <a:pt x="17941" y="16200"/>
                    </a:lnTo>
                    <a:cubicBezTo>
                      <a:pt x="17248" y="16481"/>
                      <a:pt x="17266" y="16851"/>
                      <a:pt x="17266" y="16383"/>
                    </a:cubicBezTo>
                    <a:lnTo>
                      <a:pt x="16760" y="18305"/>
                    </a:lnTo>
                    <a:lnTo>
                      <a:pt x="17491" y="19494"/>
                    </a:lnTo>
                    <a:lnTo>
                      <a:pt x="20191" y="20867"/>
                    </a:lnTo>
                    <a:lnTo>
                      <a:pt x="20191" y="21233"/>
                    </a:lnTo>
                    <a:lnTo>
                      <a:pt x="17997" y="21599"/>
                    </a:lnTo>
                    <a:lnTo>
                      <a:pt x="16591" y="21050"/>
                    </a:lnTo>
                    <a:cubicBezTo>
                      <a:pt x="15954" y="20410"/>
                      <a:pt x="15323" y="19751"/>
                      <a:pt x="14679" y="19128"/>
                    </a:cubicBezTo>
                    <a:cubicBezTo>
                      <a:pt x="14628" y="19079"/>
                      <a:pt x="15269" y="19113"/>
                      <a:pt x="14510" y="19037"/>
                    </a:cubicBezTo>
                    <a:lnTo>
                      <a:pt x="10067" y="20135"/>
                    </a:lnTo>
                    <a:lnTo>
                      <a:pt x="10123" y="18579"/>
                    </a:lnTo>
                    <a:lnTo>
                      <a:pt x="10517" y="18213"/>
                    </a:lnTo>
                    <a:lnTo>
                      <a:pt x="9617" y="17206"/>
                    </a:lnTo>
                    <a:lnTo>
                      <a:pt x="9617" y="15467"/>
                    </a:lnTo>
                    <a:cubicBezTo>
                      <a:pt x="9904" y="14065"/>
                      <a:pt x="9898" y="14577"/>
                      <a:pt x="9898" y="14003"/>
                    </a:cubicBezTo>
                    <a:lnTo>
                      <a:pt x="9898" y="12813"/>
                    </a:lnTo>
                    <a:lnTo>
                      <a:pt x="9617" y="12355"/>
                    </a:lnTo>
                    <a:cubicBezTo>
                      <a:pt x="9675" y="11410"/>
                      <a:pt x="9673" y="11747"/>
                      <a:pt x="9673" y="11349"/>
                    </a:cubicBezTo>
                    <a:lnTo>
                      <a:pt x="9223" y="9976"/>
                    </a:lnTo>
                    <a:lnTo>
                      <a:pt x="9223" y="9427"/>
                    </a:lnTo>
                    <a:lnTo>
                      <a:pt x="8436" y="8054"/>
                    </a:lnTo>
                    <a:lnTo>
                      <a:pt x="6861" y="7139"/>
                    </a:lnTo>
                    <a:lnTo>
                      <a:pt x="6524" y="7871"/>
                    </a:lnTo>
                    <a:lnTo>
                      <a:pt x="6186" y="7779"/>
                    </a:lnTo>
                    <a:lnTo>
                      <a:pt x="6130" y="8328"/>
                    </a:lnTo>
                    <a:lnTo>
                      <a:pt x="4443" y="8237"/>
                    </a:lnTo>
                    <a:lnTo>
                      <a:pt x="4218" y="7779"/>
                    </a:lnTo>
                    <a:lnTo>
                      <a:pt x="3430" y="7505"/>
                    </a:lnTo>
                    <a:lnTo>
                      <a:pt x="674" y="887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8" name="Google Shape;638;p34"/>
              <p:cNvSpPr/>
              <p:nvPr/>
            </p:nvSpPr>
            <p:spPr>
              <a:xfrm>
                <a:off x="693974" y="1211082"/>
                <a:ext cx="44741" cy="64928"/>
              </a:xfrm>
              <a:custGeom>
                <a:avLst/>
                <a:gdLst/>
                <a:ahLst/>
                <a:cxnLst/>
                <a:rect l="l" t="t" r="r" b="b"/>
                <a:pathLst>
                  <a:path w="20931" h="21600" extrusionOk="0">
                    <a:moveTo>
                      <a:pt x="1315" y="8129"/>
                    </a:moveTo>
                    <a:cubicBezTo>
                      <a:pt x="-32" y="5035"/>
                      <a:pt x="0" y="6162"/>
                      <a:pt x="0" y="4877"/>
                    </a:cubicBezTo>
                    <a:cubicBezTo>
                      <a:pt x="1021" y="1751"/>
                      <a:pt x="-47" y="2588"/>
                      <a:pt x="1315" y="1625"/>
                    </a:cubicBezTo>
                    <a:lnTo>
                      <a:pt x="2631" y="0"/>
                    </a:lnTo>
                    <a:lnTo>
                      <a:pt x="11510" y="2090"/>
                    </a:lnTo>
                    <a:lnTo>
                      <a:pt x="16443" y="5806"/>
                    </a:lnTo>
                    <a:lnTo>
                      <a:pt x="16443" y="7664"/>
                    </a:lnTo>
                    <a:lnTo>
                      <a:pt x="19402" y="10916"/>
                    </a:lnTo>
                    <a:lnTo>
                      <a:pt x="18416" y="13470"/>
                    </a:lnTo>
                    <a:cubicBezTo>
                      <a:pt x="20818" y="14198"/>
                      <a:pt x="21552" y="14167"/>
                      <a:pt x="20389" y="14167"/>
                    </a:cubicBezTo>
                    <a:lnTo>
                      <a:pt x="20060" y="18812"/>
                    </a:lnTo>
                    <a:lnTo>
                      <a:pt x="13483" y="21599"/>
                    </a:lnTo>
                    <a:lnTo>
                      <a:pt x="8221" y="21135"/>
                    </a:lnTo>
                    <a:cubicBezTo>
                      <a:pt x="8335" y="18890"/>
                      <a:pt x="8550" y="16646"/>
                      <a:pt x="8550" y="14399"/>
                    </a:cubicBezTo>
                    <a:cubicBezTo>
                      <a:pt x="6493" y="13189"/>
                      <a:pt x="7433" y="13238"/>
                      <a:pt x="6248" y="13238"/>
                    </a:cubicBezTo>
                    <a:lnTo>
                      <a:pt x="1315" y="812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498639" y="1315760"/>
                <a:ext cx="53388" cy="51321"/>
              </a:xfrm>
              <a:custGeom>
                <a:avLst/>
                <a:gdLst/>
                <a:ahLst/>
                <a:cxnLst/>
                <a:rect l="l" t="t" r="r" b="b"/>
                <a:pathLst>
                  <a:path w="19426" h="21451" extrusionOk="0">
                    <a:moveTo>
                      <a:pt x="16164" y="0"/>
                    </a:moveTo>
                    <a:cubicBezTo>
                      <a:pt x="17945" y="12716"/>
                      <a:pt x="21599" y="12620"/>
                      <a:pt x="17679" y="12620"/>
                    </a:cubicBezTo>
                    <a:lnTo>
                      <a:pt x="16416" y="17316"/>
                    </a:lnTo>
                    <a:cubicBezTo>
                      <a:pt x="14901" y="18685"/>
                      <a:pt x="13537" y="20318"/>
                      <a:pt x="11870" y="21424"/>
                    </a:cubicBezTo>
                    <a:cubicBezTo>
                      <a:pt x="11607" y="21599"/>
                      <a:pt x="11112" y="20837"/>
                      <a:pt x="11112" y="20837"/>
                    </a:cubicBezTo>
                    <a:lnTo>
                      <a:pt x="7829" y="17609"/>
                    </a:lnTo>
                    <a:lnTo>
                      <a:pt x="4546" y="17316"/>
                    </a:lnTo>
                    <a:lnTo>
                      <a:pt x="4546" y="15848"/>
                    </a:lnTo>
                    <a:lnTo>
                      <a:pt x="5303" y="16435"/>
                    </a:lnTo>
                    <a:lnTo>
                      <a:pt x="0" y="3521"/>
                    </a:lnTo>
                    <a:cubicBezTo>
                      <a:pt x="1328" y="2286"/>
                      <a:pt x="723" y="2347"/>
                      <a:pt x="1515" y="2347"/>
                    </a:cubicBezTo>
                    <a:cubicBezTo>
                      <a:pt x="4863" y="5639"/>
                      <a:pt x="4798" y="3910"/>
                      <a:pt x="4798" y="5869"/>
                    </a:cubicBezTo>
                    <a:lnTo>
                      <a:pt x="16164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>
                <a:off x="995958" y="1428603"/>
                <a:ext cx="58044" cy="5146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10" extrusionOk="0">
                    <a:moveTo>
                      <a:pt x="0" y="5522"/>
                    </a:moveTo>
                    <a:lnTo>
                      <a:pt x="3085" y="11627"/>
                    </a:lnTo>
                    <a:lnTo>
                      <a:pt x="4628" y="17731"/>
                    </a:lnTo>
                    <a:cubicBezTo>
                      <a:pt x="10401" y="15654"/>
                      <a:pt x="8886" y="14114"/>
                      <a:pt x="10542" y="15987"/>
                    </a:cubicBezTo>
                    <a:lnTo>
                      <a:pt x="21600" y="21509"/>
                    </a:lnTo>
                    <a:cubicBezTo>
                      <a:pt x="16674" y="10959"/>
                      <a:pt x="20203" y="11045"/>
                      <a:pt x="16457" y="11045"/>
                    </a:cubicBezTo>
                    <a:lnTo>
                      <a:pt x="9514" y="2906"/>
                    </a:lnTo>
                    <a:cubicBezTo>
                      <a:pt x="8453" y="-90"/>
                      <a:pt x="9408" y="-1"/>
                      <a:pt x="8228" y="-1"/>
                    </a:cubicBezTo>
                    <a:lnTo>
                      <a:pt x="0" y="552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1018384" y="1379362"/>
                <a:ext cx="98112" cy="99379"/>
              </a:xfrm>
              <a:custGeom>
                <a:avLst/>
                <a:gdLst/>
                <a:ahLst/>
                <a:cxnLst/>
                <a:rect l="l" t="t" r="r" b="b"/>
                <a:pathLst>
                  <a:path w="21138" h="21600" extrusionOk="0">
                    <a:moveTo>
                      <a:pt x="0" y="11026"/>
                    </a:moveTo>
                    <a:lnTo>
                      <a:pt x="4590" y="16615"/>
                    </a:lnTo>
                    <a:lnTo>
                      <a:pt x="6071" y="16615"/>
                    </a:lnTo>
                    <a:lnTo>
                      <a:pt x="6219" y="18276"/>
                    </a:lnTo>
                    <a:lnTo>
                      <a:pt x="7700" y="21600"/>
                    </a:lnTo>
                    <a:lnTo>
                      <a:pt x="11403" y="17974"/>
                    </a:lnTo>
                    <a:lnTo>
                      <a:pt x="14957" y="20391"/>
                    </a:lnTo>
                    <a:lnTo>
                      <a:pt x="15697" y="11479"/>
                    </a:lnTo>
                    <a:lnTo>
                      <a:pt x="20288" y="12083"/>
                    </a:lnTo>
                    <a:cubicBezTo>
                      <a:pt x="20894" y="9920"/>
                      <a:pt x="21599" y="9969"/>
                      <a:pt x="20733" y="9969"/>
                    </a:cubicBezTo>
                    <a:lnTo>
                      <a:pt x="15549" y="6646"/>
                    </a:lnTo>
                    <a:lnTo>
                      <a:pt x="16882" y="906"/>
                    </a:lnTo>
                    <a:lnTo>
                      <a:pt x="13180" y="0"/>
                    </a:lnTo>
                    <a:cubicBezTo>
                      <a:pt x="13130" y="1258"/>
                      <a:pt x="13081" y="2517"/>
                      <a:pt x="13032" y="3776"/>
                    </a:cubicBezTo>
                    <a:lnTo>
                      <a:pt x="11699" y="4682"/>
                    </a:lnTo>
                    <a:lnTo>
                      <a:pt x="11551" y="6646"/>
                    </a:lnTo>
                    <a:lnTo>
                      <a:pt x="8293" y="4380"/>
                    </a:lnTo>
                    <a:lnTo>
                      <a:pt x="5183" y="4380"/>
                    </a:lnTo>
                    <a:lnTo>
                      <a:pt x="5923" y="8458"/>
                    </a:lnTo>
                    <a:lnTo>
                      <a:pt x="0" y="1102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2" name="Google Shape;642;p34"/>
              <p:cNvSpPr/>
              <p:nvPr/>
            </p:nvSpPr>
            <p:spPr>
              <a:xfrm>
                <a:off x="953746" y="1370087"/>
                <a:ext cx="93660" cy="71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920" y="21599"/>
                    </a:moveTo>
                    <a:lnTo>
                      <a:pt x="7520" y="18454"/>
                    </a:lnTo>
                    <a:cubicBezTo>
                      <a:pt x="4111" y="16539"/>
                      <a:pt x="5378" y="16566"/>
                      <a:pt x="4000" y="16566"/>
                    </a:cubicBezTo>
                    <a:cubicBezTo>
                      <a:pt x="3946" y="16287"/>
                      <a:pt x="3961" y="15967"/>
                      <a:pt x="3839" y="15728"/>
                    </a:cubicBezTo>
                    <a:cubicBezTo>
                      <a:pt x="3733" y="15518"/>
                      <a:pt x="3360" y="15308"/>
                      <a:pt x="3360" y="15308"/>
                    </a:cubicBezTo>
                    <a:cubicBezTo>
                      <a:pt x="2028" y="15745"/>
                      <a:pt x="2080" y="16304"/>
                      <a:pt x="2080" y="15518"/>
                    </a:cubicBezTo>
                    <a:lnTo>
                      <a:pt x="1760" y="14260"/>
                    </a:lnTo>
                    <a:lnTo>
                      <a:pt x="0" y="14260"/>
                    </a:lnTo>
                    <a:lnTo>
                      <a:pt x="2400" y="11533"/>
                    </a:lnTo>
                    <a:lnTo>
                      <a:pt x="2080" y="5871"/>
                    </a:lnTo>
                    <a:lnTo>
                      <a:pt x="6240" y="5662"/>
                    </a:lnTo>
                    <a:lnTo>
                      <a:pt x="8319" y="7968"/>
                    </a:lnTo>
                    <a:cubicBezTo>
                      <a:pt x="8997" y="7080"/>
                      <a:pt x="8658" y="7130"/>
                      <a:pt x="9120" y="7130"/>
                    </a:cubicBezTo>
                    <a:lnTo>
                      <a:pt x="9120" y="5871"/>
                    </a:lnTo>
                    <a:lnTo>
                      <a:pt x="10879" y="5452"/>
                    </a:lnTo>
                    <a:lnTo>
                      <a:pt x="12000" y="3145"/>
                    </a:lnTo>
                    <a:lnTo>
                      <a:pt x="12000" y="0"/>
                    </a:lnTo>
                    <a:lnTo>
                      <a:pt x="16800" y="0"/>
                    </a:lnTo>
                    <a:lnTo>
                      <a:pt x="15359" y="5662"/>
                    </a:lnTo>
                    <a:lnTo>
                      <a:pt x="20479" y="9017"/>
                    </a:lnTo>
                    <a:lnTo>
                      <a:pt x="21599" y="14469"/>
                    </a:lnTo>
                    <a:lnTo>
                      <a:pt x="14719" y="18244"/>
                    </a:lnTo>
                    <a:lnTo>
                      <a:pt x="9920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453787" y="1276009"/>
                <a:ext cx="97619" cy="767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0513" extrusionOk="0">
                    <a:moveTo>
                      <a:pt x="19455" y="11704"/>
                    </a:moveTo>
                    <a:lnTo>
                      <a:pt x="21599" y="3511"/>
                    </a:lnTo>
                    <a:lnTo>
                      <a:pt x="15472" y="3511"/>
                    </a:lnTo>
                    <a:lnTo>
                      <a:pt x="14400" y="1560"/>
                    </a:lnTo>
                    <a:lnTo>
                      <a:pt x="14706" y="0"/>
                    </a:lnTo>
                    <a:lnTo>
                      <a:pt x="10723" y="2731"/>
                    </a:lnTo>
                    <a:lnTo>
                      <a:pt x="10723" y="5462"/>
                    </a:lnTo>
                    <a:lnTo>
                      <a:pt x="9497" y="8193"/>
                    </a:lnTo>
                    <a:lnTo>
                      <a:pt x="1378" y="7022"/>
                    </a:lnTo>
                    <a:lnTo>
                      <a:pt x="0" y="7998"/>
                    </a:lnTo>
                    <a:lnTo>
                      <a:pt x="459" y="9753"/>
                    </a:lnTo>
                    <a:cubicBezTo>
                      <a:pt x="1409" y="11366"/>
                      <a:pt x="1889" y="11314"/>
                      <a:pt x="1225" y="11314"/>
                    </a:cubicBezTo>
                    <a:cubicBezTo>
                      <a:pt x="6166" y="16819"/>
                      <a:pt x="6127" y="14011"/>
                      <a:pt x="6127" y="16971"/>
                    </a:cubicBezTo>
                    <a:lnTo>
                      <a:pt x="6893" y="15605"/>
                    </a:lnTo>
                    <a:cubicBezTo>
                      <a:pt x="9237" y="16999"/>
                      <a:pt x="9191" y="15895"/>
                      <a:pt x="9191" y="17166"/>
                    </a:cubicBezTo>
                    <a:cubicBezTo>
                      <a:pt x="11027" y="16741"/>
                      <a:pt x="13190" y="21599"/>
                      <a:pt x="13190" y="20287"/>
                    </a:cubicBezTo>
                    <a:cubicBezTo>
                      <a:pt x="12253" y="17105"/>
                      <a:pt x="9957" y="14181"/>
                      <a:pt x="9957" y="12874"/>
                    </a:cubicBezTo>
                    <a:lnTo>
                      <a:pt x="10876" y="12094"/>
                    </a:lnTo>
                    <a:cubicBezTo>
                      <a:pt x="12615" y="14107"/>
                      <a:pt x="12024" y="13361"/>
                      <a:pt x="12714" y="14240"/>
                    </a:cubicBezTo>
                    <a:lnTo>
                      <a:pt x="19455" y="1170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540851" y="1279984"/>
                <a:ext cx="87065" cy="1048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65" extrusionOk="0">
                    <a:moveTo>
                      <a:pt x="0" y="8374"/>
                    </a:moveTo>
                    <a:lnTo>
                      <a:pt x="2592" y="1845"/>
                    </a:lnTo>
                    <a:lnTo>
                      <a:pt x="6048" y="567"/>
                    </a:lnTo>
                    <a:lnTo>
                      <a:pt x="10195" y="0"/>
                    </a:lnTo>
                    <a:lnTo>
                      <a:pt x="11404" y="2271"/>
                    </a:lnTo>
                    <a:lnTo>
                      <a:pt x="11231" y="4400"/>
                    </a:lnTo>
                    <a:cubicBezTo>
                      <a:pt x="14386" y="6559"/>
                      <a:pt x="12992" y="6529"/>
                      <a:pt x="14515" y="6529"/>
                    </a:cubicBezTo>
                    <a:cubicBezTo>
                      <a:pt x="16175" y="5923"/>
                      <a:pt x="15503" y="5961"/>
                      <a:pt x="16416" y="5961"/>
                    </a:cubicBezTo>
                    <a:lnTo>
                      <a:pt x="16416" y="7097"/>
                    </a:lnTo>
                    <a:lnTo>
                      <a:pt x="17798" y="8800"/>
                    </a:lnTo>
                    <a:lnTo>
                      <a:pt x="17798" y="10361"/>
                    </a:lnTo>
                    <a:lnTo>
                      <a:pt x="20217" y="13910"/>
                    </a:lnTo>
                    <a:lnTo>
                      <a:pt x="21599" y="14904"/>
                    </a:lnTo>
                    <a:lnTo>
                      <a:pt x="21599" y="16465"/>
                    </a:lnTo>
                    <a:cubicBezTo>
                      <a:pt x="18617" y="18482"/>
                      <a:pt x="19930" y="18452"/>
                      <a:pt x="18489" y="18452"/>
                    </a:cubicBezTo>
                    <a:lnTo>
                      <a:pt x="19007" y="19588"/>
                    </a:lnTo>
                    <a:cubicBezTo>
                      <a:pt x="17919" y="20035"/>
                      <a:pt x="17971" y="19696"/>
                      <a:pt x="17971" y="20155"/>
                    </a:cubicBezTo>
                    <a:lnTo>
                      <a:pt x="17971" y="20723"/>
                    </a:lnTo>
                    <a:cubicBezTo>
                      <a:pt x="14386" y="20576"/>
                      <a:pt x="15546" y="21005"/>
                      <a:pt x="14169" y="20439"/>
                    </a:cubicBezTo>
                    <a:lnTo>
                      <a:pt x="13305" y="20439"/>
                    </a:lnTo>
                    <a:cubicBezTo>
                      <a:pt x="12034" y="21335"/>
                      <a:pt x="12471" y="21599"/>
                      <a:pt x="11923" y="21149"/>
                    </a:cubicBezTo>
                    <a:lnTo>
                      <a:pt x="8812" y="16181"/>
                    </a:lnTo>
                    <a:lnTo>
                      <a:pt x="5183" y="16181"/>
                    </a:lnTo>
                    <a:lnTo>
                      <a:pt x="3283" y="13484"/>
                    </a:lnTo>
                    <a:lnTo>
                      <a:pt x="0" y="837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427404" y="1257459"/>
                <a:ext cx="93661" cy="503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4602"/>
                    </a:moveTo>
                    <a:lnTo>
                      <a:pt x="4159" y="18253"/>
                    </a:lnTo>
                    <a:cubicBezTo>
                      <a:pt x="6154" y="18885"/>
                      <a:pt x="5621" y="17989"/>
                      <a:pt x="6240" y="19166"/>
                    </a:cubicBezTo>
                    <a:lnTo>
                      <a:pt x="6559" y="20383"/>
                    </a:lnTo>
                    <a:lnTo>
                      <a:pt x="7679" y="19166"/>
                    </a:lnTo>
                    <a:lnTo>
                      <a:pt x="15999" y="21600"/>
                    </a:lnTo>
                    <a:lnTo>
                      <a:pt x="17439" y="17036"/>
                    </a:lnTo>
                    <a:lnTo>
                      <a:pt x="17439" y="12169"/>
                    </a:lnTo>
                    <a:lnTo>
                      <a:pt x="21599" y="9430"/>
                    </a:lnTo>
                    <a:lnTo>
                      <a:pt x="21599" y="7605"/>
                    </a:lnTo>
                    <a:lnTo>
                      <a:pt x="19519" y="0"/>
                    </a:lnTo>
                    <a:lnTo>
                      <a:pt x="17919" y="2738"/>
                    </a:lnTo>
                    <a:lnTo>
                      <a:pt x="18559" y="5171"/>
                    </a:lnTo>
                    <a:lnTo>
                      <a:pt x="10399" y="6388"/>
                    </a:lnTo>
                    <a:lnTo>
                      <a:pt x="0" y="1460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517107" y="1173981"/>
                <a:ext cx="113448" cy="702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5611"/>
                    </a:moveTo>
                    <a:lnTo>
                      <a:pt x="4058" y="2780"/>
                    </a:lnTo>
                    <a:lnTo>
                      <a:pt x="5236" y="3849"/>
                    </a:lnTo>
                    <a:lnTo>
                      <a:pt x="6545" y="3635"/>
                    </a:lnTo>
                    <a:lnTo>
                      <a:pt x="6545" y="6415"/>
                    </a:lnTo>
                    <a:cubicBezTo>
                      <a:pt x="10513" y="3823"/>
                      <a:pt x="9062" y="3849"/>
                      <a:pt x="10603" y="3849"/>
                    </a:cubicBezTo>
                    <a:cubicBezTo>
                      <a:pt x="12214" y="4946"/>
                      <a:pt x="12174" y="5845"/>
                      <a:pt x="12174" y="4704"/>
                    </a:cubicBezTo>
                    <a:cubicBezTo>
                      <a:pt x="12087" y="3706"/>
                      <a:pt x="11912" y="2719"/>
                      <a:pt x="11912" y="1710"/>
                    </a:cubicBezTo>
                    <a:cubicBezTo>
                      <a:pt x="11912" y="1453"/>
                      <a:pt x="12174" y="2352"/>
                      <a:pt x="12174" y="2352"/>
                    </a:cubicBezTo>
                    <a:lnTo>
                      <a:pt x="12698" y="2352"/>
                    </a:lnTo>
                    <a:cubicBezTo>
                      <a:pt x="13507" y="368"/>
                      <a:pt x="13011" y="427"/>
                      <a:pt x="13614" y="427"/>
                    </a:cubicBezTo>
                    <a:lnTo>
                      <a:pt x="14661" y="1283"/>
                    </a:lnTo>
                    <a:lnTo>
                      <a:pt x="15578" y="0"/>
                    </a:lnTo>
                    <a:lnTo>
                      <a:pt x="17018" y="0"/>
                    </a:lnTo>
                    <a:lnTo>
                      <a:pt x="17672" y="1497"/>
                    </a:lnTo>
                    <a:lnTo>
                      <a:pt x="18589" y="1710"/>
                    </a:lnTo>
                    <a:lnTo>
                      <a:pt x="21207" y="4063"/>
                    </a:lnTo>
                    <a:lnTo>
                      <a:pt x="20552" y="6415"/>
                    </a:lnTo>
                    <a:lnTo>
                      <a:pt x="20552" y="9196"/>
                    </a:lnTo>
                    <a:lnTo>
                      <a:pt x="21599" y="10479"/>
                    </a:lnTo>
                    <a:lnTo>
                      <a:pt x="19636" y="10051"/>
                    </a:lnTo>
                    <a:lnTo>
                      <a:pt x="18196" y="12190"/>
                    </a:lnTo>
                    <a:lnTo>
                      <a:pt x="16887" y="12403"/>
                    </a:lnTo>
                    <a:lnTo>
                      <a:pt x="15709" y="13687"/>
                    </a:lnTo>
                    <a:lnTo>
                      <a:pt x="14400" y="12403"/>
                    </a:lnTo>
                    <a:lnTo>
                      <a:pt x="12698" y="14970"/>
                    </a:lnTo>
                    <a:lnTo>
                      <a:pt x="11912" y="14970"/>
                    </a:lnTo>
                    <a:lnTo>
                      <a:pt x="11912" y="17536"/>
                    </a:lnTo>
                    <a:cubicBezTo>
                      <a:pt x="11775" y="19104"/>
                      <a:pt x="12090" y="19033"/>
                      <a:pt x="11650" y="19033"/>
                    </a:cubicBezTo>
                    <a:lnTo>
                      <a:pt x="9425" y="19033"/>
                    </a:lnTo>
                    <a:lnTo>
                      <a:pt x="6283" y="21599"/>
                    </a:lnTo>
                    <a:lnTo>
                      <a:pt x="3665" y="21599"/>
                    </a:lnTo>
                    <a:lnTo>
                      <a:pt x="3141" y="20102"/>
                    </a:lnTo>
                    <a:cubicBezTo>
                      <a:pt x="1984" y="21048"/>
                      <a:pt x="2370" y="21409"/>
                      <a:pt x="1832" y="20530"/>
                    </a:cubicBezTo>
                    <a:lnTo>
                      <a:pt x="0" y="1561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  <p:grpSp>
          <p:nvGrpSpPr>
            <p:cNvPr id="647" name="Google Shape;647;p34"/>
            <p:cNvGrpSpPr/>
            <p:nvPr/>
          </p:nvGrpSpPr>
          <p:grpSpPr>
            <a:xfrm>
              <a:off x="1353449" y="2008760"/>
              <a:ext cx="1117316" cy="1629796"/>
              <a:chOff x="-1" y="0"/>
              <a:chExt cx="1117318" cy="1629796"/>
            </a:xfrm>
          </p:grpSpPr>
          <p:sp>
            <p:nvSpPr>
              <p:cNvPr id="648" name="Google Shape;648;p34"/>
              <p:cNvSpPr/>
              <p:nvPr/>
            </p:nvSpPr>
            <p:spPr>
              <a:xfrm>
                <a:off x="401020" y="500864"/>
                <a:ext cx="257234" cy="2703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164"/>
                    </a:moveTo>
                    <a:lnTo>
                      <a:pt x="245" y="9952"/>
                    </a:lnTo>
                    <a:lnTo>
                      <a:pt x="490" y="9952"/>
                    </a:lnTo>
                    <a:lnTo>
                      <a:pt x="981" y="9529"/>
                    </a:lnTo>
                    <a:lnTo>
                      <a:pt x="1472" y="9317"/>
                    </a:lnTo>
                    <a:lnTo>
                      <a:pt x="2209" y="9105"/>
                    </a:lnTo>
                    <a:lnTo>
                      <a:pt x="2700" y="8894"/>
                    </a:lnTo>
                    <a:lnTo>
                      <a:pt x="2945" y="8894"/>
                    </a:lnTo>
                    <a:lnTo>
                      <a:pt x="3436" y="8470"/>
                    </a:lnTo>
                    <a:lnTo>
                      <a:pt x="3436" y="7835"/>
                    </a:lnTo>
                    <a:lnTo>
                      <a:pt x="3190" y="7411"/>
                    </a:lnTo>
                    <a:lnTo>
                      <a:pt x="3190" y="7199"/>
                    </a:lnTo>
                    <a:lnTo>
                      <a:pt x="2945" y="7199"/>
                    </a:lnTo>
                    <a:lnTo>
                      <a:pt x="2945" y="5505"/>
                    </a:lnTo>
                    <a:lnTo>
                      <a:pt x="3190" y="5082"/>
                    </a:lnTo>
                    <a:lnTo>
                      <a:pt x="3190" y="4870"/>
                    </a:lnTo>
                    <a:lnTo>
                      <a:pt x="3436" y="4658"/>
                    </a:lnTo>
                    <a:lnTo>
                      <a:pt x="3436" y="4235"/>
                    </a:lnTo>
                    <a:lnTo>
                      <a:pt x="3190" y="4023"/>
                    </a:lnTo>
                    <a:lnTo>
                      <a:pt x="3190" y="3811"/>
                    </a:lnTo>
                    <a:lnTo>
                      <a:pt x="1963" y="2117"/>
                    </a:lnTo>
                    <a:lnTo>
                      <a:pt x="4172" y="1905"/>
                    </a:lnTo>
                    <a:lnTo>
                      <a:pt x="4663" y="1905"/>
                    </a:lnTo>
                    <a:lnTo>
                      <a:pt x="5154" y="1694"/>
                    </a:lnTo>
                    <a:lnTo>
                      <a:pt x="5400" y="1270"/>
                    </a:lnTo>
                    <a:lnTo>
                      <a:pt x="5890" y="847"/>
                    </a:lnTo>
                    <a:lnTo>
                      <a:pt x="6381" y="635"/>
                    </a:lnTo>
                    <a:lnTo>
                      <a:pt x="6627" y="423"/>
                    </a:lnTo>
                    <a:lnTo>
                      <a:pt x="7118" y="423"/>
                    </a:lnTo>
                    <a:lnTo>
                      <a:pt x="7363" y="635"/>
                    </a:lnTo>
                    <a:lnTo>
                      <a:pt x="7854" y="635"/>
                    </a:lnTo>
                    <a:lnTo>
                      <a:pt x="8099" y="423"/>
                    </a:lnTo>
                    <a:lnTo>
                      <a:pt x="8099" y="211"/>
                    </a:lnTo>
                    <a:lnTo>
                      <a:pt x="8345" y="0"/>
                    </a:lnTo>
                    <a:lnTo>
                      <a:pt x="8836" y="0"/>
                    </a:lnTo>
                    <a:lnTo>
                      <a:pt x="9081" y="211"/>
                    </a:lnTo>
                    <a:lnTo>
                      <a:pt x="9081" y="635"/>
                    </a:lnTo>
                    <a:lnTo>
                      <a:pt x="8836" y="1058"/>
                    </a:lnTo>
                    <a:lnTo>
                      <a:pt x="8836" y="2117"/>
                    </a:lnTo>
                    <a:lnTo>
                      <a:pt x="9327" y="3388"/>
                    </a:lnTo>
                    <a:lnTo>
                      <a:pt x="10554" y="4447"/>
                    </a:lnTo>
                    <a:lnTo>
                      <a:pt x="12027" y="4870"/>
                    </a:lnTo>
                    <a:lnTo>
                      <a:pt x="13254" y="4658"/>
                    </a:lnTo>
                    <a:lnTo>
                      <a:pt x="13254" y="4870"/>
                    </a:lnTo>
                    <a:lnTo>
                      <a:pt x="13499" y="5082"/>
                    </a:lnTo>
                    <a:lnTo>
                      <a:pt x="13990" y="5929"/>
                    </a:lnTo>
                    <a:lnTo>
                      <a:pt x="14481" y="6352"/>
                    </a:lnTo>
                    <a:lnTo>
                      <a:pt x="15218" y="6564"/>
                    </a:lnTo>
                    <a:lnTo>
                      <a:pt x="15709" y="6988"/>
                    </a:lnTo>
                    <a:lnTo>
                      <a:pt x="16199" y="7199"/>
                    </a:lnTo>
                    <a:lnTo>
                      <a:pt x="16690" y="7623"/>
                    </a:lnTo>
                    <a:lnTo>
                      <a:pt x="17181" y="8258"/>
                    </a:lnTo>
                    <a:lnTo>
                      <a:pt x="17427" y="8682"/>
                    </a:lnTo>
                    <a:lnTo>
                      <a:pt x="17672" y="9317"/>
                    </a:lnTo>
                    <a:lnTo>
                      <a:pt x="20372" y="9529"/>
                    </a:lnTo>
                    <a:lnTo>
                      <a:pt x="20372" y="10800"/>
                    </a:lnTo>
                    <a:lnTo>
                      <a:pt x="20863" y="11223"/>
                    </a:lnTo>
                    <a:lnTo>
                      <a:pt x="21109" y="11223"/>
                    </a:lnTo>
                    <a:lnTo>
                      <a:pt x="21354" y="11435"/>
                    </a:lnTo>
                    <a:lnTo>
                      <a:pt x="21599" y="11858"/>
                    </a:lnTo>
                    <a:lnTo>
                      <a:pt x="21599" y="15247"/>
                    </a:lnTo>
                    <a:lnTo>
                      <a:pt x="21354" y="16517"/>
                    </a:lnTo>
                    <a:lnTo>
                      <a:pt x="21109" y="17152"/>
                    </a:lnTo>
                    <a:lnTo>
                      <a:pt x="19881" y="16094"/>
                    </a:lnTo>
                    <a:lnTo>
                      <a:pt x="18409" y="15670"/>
                    </a:lnTo>
                    <a:lnTo>
                      <a:pt x="16690" y="15670"/>
                    </a:lnTo>
                    <a:lnTo>
                      <a:pt x="16199" y="15882"/>
                    </a:lnTo>
                    <a:lnTo>
                      <a:pt x="15463" y="16729"/>
                    </a:lnTo>
                    <a:lnTo>
                      <a:pt x="14236" y="17788"/>
                    </a:lnTo>
                    <a:lnTo>
                      <a:pt x="13254" y="20329"/>
                    </a:lnTo>
                    <a:lnTo>
                      <a:pt x="13254" y="20117"/>
                    </a:lnTo>
                    <a:lnTo>
                      <a:pt x="13009" y="20117"/>
                    </a:lnTo>
                    <a:lnTo>
                      <a:pt x="12518" y="19694"/>
                    </a:lnTo>
                    <a:lnTo>
                      <a:pt x="12027" y="19694"/>
                    </a:lnTo>
                    <a:lnTo>
                      <a:pt x="11536" y="19905"/>
                    </a:lnTo>
                    <a:lnTo>
                      <a:pt x="10800" y="20329"/>
                    </a:lnTo>
                    <a:lnTo>
                      <a:pt x="10309" y="21176"/>
                    </a:lnTo>
                    <a:lnTo>
                      <a:pt x="10063" y="20752"/>
                    </a:lnTo>
                    <a:lnTo>
                      <a:pt x="10063" y="20541"/>
                    </a:lnTo>
                    <a:lnTo>
                      <a:pt x="9818" y="20329"/>
                    </a:lnTo>
                    <a:lnTo>
                      <a:pt x="9572" y="19905"/>
                    </a:lnTo>
                    <a:lnTo>
                      <a:pt x="9327" y="19905"/>
                    </a:lnTo>
                    <a:lnTo>
                      <a:pt x="7118" y="19482"/>
                    </a:lnTo>
                    <a:lnTo>
                      <a:pt x="7118" y="19694"/>
                    </a:lnTo>
                    <a:lnTo>
                      <a:pt x="6872" y="19905"/>
                    </a:lnTo>
                    <a:lnTo>
                      <a:pt x="6627" y="20329"/>
                    </a:lnTo>
                    <a:lnTo>
                      <a:pt x="6381" y="20541"/>
                    </a:lnTo>
                    <a:lnTo>
                      <a:pt x="6136" y="20964"/>
                    </a:lnTo>
                    <a:lnTo>
                      <a:pt x="5890" y="20964"/>
                    </a:lnTo>
                    <a:lnTo>
                      <a:pt x="5645" y="21176"/>
                    </a:lnTo>
                    <a:lnTo>
                      <a:pt x="5645" y="21388"/>
                    </a:lnTo>
                    <a:lnTo>
                      <a:pt x="5400" y="21388"/>
                    </a:lnTo>
                    <a:lnTo>
                      <a:pt x="5154" y="21600"/>
                    </a:lnTo>
                    <a:lnTo>
                      <a:pt x="4909" y="21600"/>
                    </a:lnTo>
                    <a:lnTo>
                      <a:pt x="4663" y="21388"/>
                    </a:lnTo>
                    <a:lnTo>
                      <a:pt x="4172" y="19058"/>
                    </a:lnTo>
                    <a:lnTo>
                      <a:pt x="3681" y="16941"/>
                    </a:lnTo>
                    <a:lnTo>
                      <a:pt x="3681" y="15882"/>
                    </a:lnTo>
                    <a:lnTo>
                      <a:pt x="3436" y="15247"/>
                    </a:lnTo>
                    <a:lnTo>
                      <a:pt x="3190" y="14823"/>
                    </a:lnTo>
                    <a:lnTo>
                      <a:pt x="2945" y="14611"/>
                    </a:lnTo>
                    <a:lnTo>
                      <a:pt x="1472" y="12917"/>
                    </a:lnTo>
                    <a:lnTo>
                      <a:pt x="1472" y="12705"/>
                    </a:lnTo>
                    <a:lnTo>
                      <a:pt x="736" y="12070"/>
                    </a:lnTo>
                    <a:lnTo>
                      <a:pt x="0" y="1016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183361" y="315358"/>
                <a:ext cx="258553" cy="3233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950" y="20006"/>
                    </a:moveTo>
                    <a:lnTo>
                      <a:pt x="9222" y="19652"/>
                    </a:lnTo>
                    <a:lnTo>
                      <a:pt x="8737" y="19121"/>
                    </a:lnTo>
                    <a:lnTo>
                      <a:pt x="8251" y="18059"/>
                    </a:lnTo>
                    <a:lnTo>
                      <a:pt x="8251" y="17704"/>
                    </a:lnTo>
                    <a:lnTo>
                      <a:pt x="8008" y="17350"/>
                    </a:lnTo>
                    <a:lnTo>
                      <a:pt x="7766" y="16819"/>
                    </a:lnTo>
                    <a:lnTo>
                      <a:pt x="7038" y="15580"/>
                    </a:lnTo>
                    <a:lnTo>
                      <a:pt x="6310" y="14518"/>
                    </a:lnTo>
                    <a:lnTo>
                      <a:pt x="5824" y="13455"/>
                    </a:lnTo>
                    <a:lnTo>
                      <a:pt x="4853" y="12039"/>
                    </a:lnTo>
                    <a:lnTo>
                      <a:pt x="3640" y="10800"/>
                    </a:lnTo>
                    <a:lnTo>
                      <a:pt x="2184" y="9560"/>
                    </a:lnTo>
                    <a:lnTo>
                      <a:pt x="1213" y="8675"/>
                    </a:lnTo>
                    <a:lnTo>
                      <a:pt x="728" y="8321"/>
                    </a:lnTo>
                    <a:lnTo>
                      <a:pt x="485" y="7967"/>
                    </a:lnTo>
                    <a:lnTo>
                      <a:pt x="485" y="7436"/>
                    </a:lnTo>
                    <a:lnTo>
                      <a:pt x="728" y="7436"/>
                    </a:lnTo>
                    <a:lnTo>
                      <a:pt x="728" y="7081"/>
                    </a:lnTo>
                    <a:lnTo>
                      <a:pt x="485" y="6904"/>
                    </a:lnTo>
                    <a:lnTo>
                      <a:pt x="485" y="6727"/>
                    </a:lnTo>
                    <a:lnTo>
                      <a:pt x="242" y="6550"/>
                    </a:lnTo>
                    <a:lnTo>
                      <a:pt x="0" y="6550"/>
                    </a:lnTo>
                    <a:lnTo>
                      <a:pt x="242" y="6019"/>
                    </a:lnTo>
                    <a:lnTo>
                      <a:pt x="970" y="5488"/>
                    </a:lnTo>
                    <a:lnTo>
                      <a:pt x="1213" y="5488"/>
                    </a:lnTo>
                    <a:lnTo>
                      <a:pt x="1698" y="5665"/>
                    </a:lnTo>
                    <a:lnTo>
                      <a:pt x="1941" y="5842"/>
                    </a:lnTo>
                    <a:lnTo>
                      <a:pt x="3155" y="5842"/>
                    </a:lnTo>
                    <a:lnTo>
                      <a:pt x="3397" y="6019"/>
                    </a:lnTo>
                    <a:lnTo>
                      <a:pt x="4125" y="6019"/>
                    </a:lnTo>
                    <a:lnTo>
                      <a:pt x="4368" y="5842"/>
                    </a:lnTo>
                    <a:lnTo>
                      <a:pt x="4368" y="5665"/>
                    </a:lnTo>
                    <a:lnTo>
                      <a:pt x="4853" y="5311"/>
                    </a:lnTo>
                    <a:lnTo>
                      <a:pt x="4853" y="4957"/>
                    </a:lnTo>
                    <a:lnTo>
                      <a:pt x="5096" y="4780"/>
                    </a:lnTo>
                    <a:lnTo>
                      <a:pt x="5339" y="4426"/>
                    </a:lnTo>
                    <a:lnTo>
                      <a:pt x="5582" y="4249"/>
                    </a:lnTo>
                    <a:lnTo>
                      <a:pt x="5824" y="4249"/>
                    </a:lnTo>
                    <a:lnTo>
                      <a:pt x="7280" y="3895"/>
                    </a:lnTo>
                    <a:lnTo>
                      <a:pt x="8494" y="3186"/>
                    </a:lnTo>
                    <a:lnTo>
                      <a:pt x="9465" y="2478"/>
                    </a:lnTo>
                    <a:lnTo>
                      <a:pt x="9950" y="1593"/>
                    </a:lnTo>
                    <a:lnTo>
                      <a:pt x="10193" y="1239"/>
                    </a:lnTo>
                    <a:lnTo>
                      <a:pt x="10193" y="885"/>
                    </a:lnTo>
                    <a:lnTo>
                      <a:pt x="9950" y="708"/>
                    </a:lnTo>
                    <a:lnTo>
                      <a:pt x="9950" y="0"/>
                    </a:lnTo>
                    <a:lnTo>
                      <a:pt x="10678" y="354"/>
                    </a:lnTo>
                    <a:lnTo>
                      <a:pt x="11406" y="531"/>
                    </a:lnTo>
                    <a:lnTo>
                      <a:pt x="11649" y="531"/>
                    </a:lnTo>
                    <a:lnTo>
                      <a:pt x="12620" y="885"/>
                    </a:lnTo>
                    <a:lnTo>
                      <a:pt x="14076" y="1239"/>
                    </a:lnTo>
                    <a:lnTo>
                      <a:pt x="14804" y="1593"/>
                    </a:lnTo>
                    <a:lnTo>
                      <a:pt x="15047" y="1947"/>
                    </a:lnTo>
                    <a:lnTo>
                      <a:pt x="15047" y="2301"/>
                    </a:lnTo>
                    <a:lnTo>
                      <a:pt x="15289" y="2478"/>
                    </a:lnTo>
                    <a:lnTo>
                      <a:pt x="15289" y="2832"/>
                    </a:lnTo>
                    <a:lnTo>
                      <a:pt x="16260" y="3186"/>
                    </a:lnTo>
                    <a:lnTo>
                      <a:pt x="18202" y="3186"/>
                    </a:lnTo>
                    <a:lnTo>
                      <a:pt x="18687" y="3363"/>
                    </a:lnTo>
                    <a:lnTo>
                      <a:pt x="19173" y="3363"/>
                    </a:lnTo>
                    <a:lnTo>
                      <a:pt x="19658" y="3718"/>
                    </a:lnTo>
                    <a:lnTo>
                      <a:pt x="19658" y="3895"/>
                    </a:lnTo>
                    <a:lnTo>
                      <a:pt x="18930" y="5311"/>
                    </a:lnTo>
                    <a:lnTo>
                      <a:pt x="19658" y="5311"/>
                    </a:lnTo>
                    <a:lnTo>
                      <a:pt x="19658" y="5842"/>
                    </a:lnTo>
                    <a:lnTo>
                      <a:pt x="18930" y="5842"/>
                    </a:lnTo>
                    <a:lnTo>
                      <a:pt x="18687" y="5665"/>
                    </a:lnTo>
                    <a:lnTo>
                      <a:pt x="17959" y="5665"/>
                    </a:lnTo>
                    <a:lnTo>
                      <a:pt x="17716" y="5842"/>
                    </a:lnTo>
                    <a:lnTo>
                      <a:pt x="17231" y="5842"/>
                    </a:lnTo>
                    <a:lnTo>
                      <a:pt x="16746" y="6019"/>
                    </a:lnTo>
                    <a:lnTo>
                      <a:pt x="16260" y="6019"/>
                    </a:lnTo>
                    <a:lnTo>
                      <a:pt x="15532" y="6373"/>
                    </a:lnTo>
                    <a:lnTo>
                      <a:pt x="15047" y="6727"/>
                    </a:lnTo>
                    <a:lnTo>
                      <a:pt x="14804" y="7081"/>
                    </a:lnTo>
                    <a:lnTo>
                      <a:pt x="14804" y="7613"/>
                    </a:lnTo>
                    <a:lnTo>
                      <a:pt x="14561" y="7967"/>
                    </a:lnTo>
                    <a:lnTo>
                      <a:pt x="14319" y="8144"/>
                    </a:lnTo>
                    <a:lnTo>
                      <a:pt x="14319" y="8321"/>
                    </a:lnTo>
                    <a:lnTo>
                      <a:pt x="13833" y="8675"/>
                    </a:lnTo>
                    <a:lnTo>
                      <a:pt x="13591" y="9029"/>
                    </a:lnTo>
                    <a:lnTo>
                      <a:pt x="13348" y="9560"/>
                    </a:lnTo>
                    <a:lnTo>
                      <a:pt x="13348" y="10268"/>
                    </a:lnTo>
                    <a:lnTo>
                      <a:pt x="13833" y="10800"/>
                    </a:lnTo>
                    <a:lnTo>
                      <a:pt x="13833" y="11154"/>
                    </a:lnTo>
                    <a:lnTo>
                      <a:pt x="14076" y="11331"/>
                    </a:lnTo>
                    <a:lnTo>
                      <a:pt x="14076" y="11862"/>
                    </a:lnTo>
                    <a:lnTo>
                      <a:pt x="14319" y="11862"/>
                    </a:lnTo>
                    <a:lnTo>
                      <a:pt x="14561" y="11685"/>
                    </a:lnTo>
                    <a:lnTo>
                      <a:pt x="14804" y="11685"/>
                    </a:lnTo>
                    <a:lnTo>
                      <a:pt x="15289" y="11862"/>
                    </a:lnTo>
                    <a:lnTo>
                      <a:pt x="15289" y="12039"/>
                    </a:lnTo>
                    <a:lnTo>
                      <a:pt x="15532" y="12216"/>
                    </a:lnTo>
                    <a:lnTo>
                      <a:pt x="16017" y="12216"/>
                    </a:lnTo>
                    <a:lnTo>
                      <a:pt x="16746" y="12393"/>
                    </a:lnTo>
                    <a:lnTo>
                      <a:pt x="17231" y="12393"/>
                    </a:lnTo>
                    <a:lnTo>
                      <a:pt x="17474" y="12216"/>
                    </a:lnTo>
                    <a:lnTo>
                      <a:pt x="17959" y="12039"/>
                    </a:lnTo>
                    <a:lnTo>
                      <a:pt x="18687" y="11508"/>
                    </a:lnTo>
                    <a:lnTo>
                      <a:pt x="18444" y="13809"/>
                    </a:lnTo>
                    <a:lnTo>
                      <a:pt x="18687" y="13986"/>
                    </a:lnTo>
                    <a:lnTo>
                      <a:pt x="18930" y="13986"/>
                    </a:lnTo>
                    <a:lnTo>
                      <a:pt x="19415" y="14163"/>
                    </a:lnTo>
                    <a:lnTo>
                      <a:pt x="20143" y="14163"/>
                    </a:lnTo>
                    <a:lnTo>
                      <a:pt x="21357" y="15580"/>
                    </a:lnTo>
                    <a:lnTo>
                      <a:pt x="21357" y="15757"/>
                    </a:lnTo>
                    <a:lnTo>
                      <a:pt x="21600" y="15934"/>
                    </a:lnTo>
                    <a:lnTo>
                      <a:pt x="21600" y="16288"/>
                    </a:lnTo>
                    <a:lnTo>
                      <a:pt x="21357" y="16465"/>
                    </a:lnTo>
                    <a:lnTo>
                      <a:pt x="21357" y="16642"/>
                    </a:lnTo>
                    <a:lnTo>
                      <a:pt x="21114" y="16996"/>
                    </a:lnTo>
                    <a:lnTo>
                      <a:pt x="21114" y="18413"/>
                    </a:lnTo>
                    <a:lnTo>
                      <a:pt x="21357" y="18413"/>
                    </a:lnTo>
                    <a:lnTo>
                      <a:pt x="21357" y="18590"/>
                    </a:lnTo>
                    <a:lnTo>
                      <a:pt x="21600" y="18944"/>
                    </a:lnTo>
                    <a:lnTo>
                      <a:pt x="21600" y="19475"/>
                    </a:lnTo>
                    <a:lnTo>
                      <a:pt x="21114" y="19829"/>
                    </a:lnTo>
                    <a:lnTo>
                      <a:pt x="20629" y="19829"/>
                    </a:lnTo>
                    <a:lnTo>
                      <a:pt x="20143" y="20006"/>
                    </a:lnTo>
                    <a:lnTo>
                      <a:pt x="19415" y="20183"/>
                    </a:lnTo>
                    <a:lnTo>
                      <a:pt x="18930" y="20360"/>
                    </a:lnTo>
                    <a:lnTo>
                      <a:pt x="18687" y="20714"/>
                    </a:lnTo>
                    <a:lnTo>
                      <a:pt x="18444" y="20891"/>
                    </a:lnTo>
                    <a:lnTo>
                      <a:pt x="17959" y="21068"/>
                    </a:lnTo>
                    <a:lnTo>
                      <a:pt x="17231" y="21245"/>
                    </a:lnTo>
                    <a:lnTo>
                      <a:pt x="16746" y="21422"/>
                    </a:lnTo>
                    <a:lnTo>
                      <a:pt x="16017" y="21600"/>
                    </a:lnTo>
                    <a:lnTo>
                      <a:pt x="14319" y="21600"/>
                    </a:lnTo>
                    <a:lnTo>
                      <a:pt x="14076" y="21422"/>
                    </a:lnTo>
                    <a:lnTo>
                      <a:pt x="12620" y="20891"/>
                    </a:lnTo>
                    <a:lnTo>
                      <a:pt x="11892" y="20714"/>
                    </a:lnTo>
                    <a:lnTo>
                      <a:pt x="11406" y="20360"/>
                    </a:lnTo>
                    <a:lnTo>
                      <a:pt x="9950" y="2000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364084" y="76852"/>
                <a:ext cx="255915" cy="2279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7283"/>
                    </a:moveTo>
                    <a:lnTo>
                      <a:pt x="20863" y="6781"/>
                    </a:lnTo>
                    <a:lnTo>
                      <a:pt x="19145" y="5023"/>
                    </a:lnTo>
                    <a:lnTo>
                      <a:pt x="18654" y="4772"/>
                    </a:lnTo>
                    <a:lnTo>
                      <a:pt x="17918" y="4520"/>
                    </a:lnTo>
                    <a:lnTo>
                      <a:pt x="17672" y="4269"/>
                    </a:lnTo>
                    <a:lnTo>
                      <a:pt x="17427" y="4269"/>
                    </a:lnTo>
                    <a:lnTo>
                      <a:pt x="16936" y="4018"/>
                    </a:lnTo>
                    <a:lnTo>
                      <a:pt x="16690" y="3516"/>
                    </a:lnTo>
                    <a:lnTo>
                      <a:pt x="16199" y="3013"/>
                    </a:lnTo>
                    <a:lnTo>
                      <a:pt x="15463" y="2762"/>
                    </a:lnTo>
                    <a:lnTo>
                      <a:pt x="14727" y="3013"/>
                    </a:lnTo>
                    <a:lnTo>
                      <a:pt x="14236" y="3013"/>
                    </a:lnTo>
                    <a:lnTo>
                      <a:pt x="13499" y="3265"/>
                    </a:lnTo>
                    <a:lnTo>
                      <a:pt x="13254" y="3265"/>
                    </a:lnTo>
                    <a:lnTo>
                      <a:pt x="13009" y="3516"/>
                    </a:lnTo>
                    <a:lnTo>
                      <a:pt x="11536" y="4018"/>
                    </a:lnTo>
                    <a:lnTo>
                      <a:pt x="9572" y="4018"/>
                    </a:lnTo>
                    <a:lnTo>
                      <a:pt x="8836" y="3767"/>
                    </a:lnTo>
                    <a:lnTo>
                      <a:pt x="8345" y="3516"/>
                    </a:lnTo>
                    <a:lnTo>
                      <a:pt x="7609" y="2762"/>
                    </a:lnTo>
                    <a:lnTo>
                      <a:pt x="6872" y="2260"/>
                    </a:lnTo>
                    <a:lnTo>
                      <a:pt x="6627" y="1758"/>
                    </a:lnTo>
                    <a:lnTo>
                      <a:pt x="6136" y="1255"/>
                    </a:lnTo>
                    <a:lnTo>
                      <a:pt x="6136" y="1004"/>
                    </a:lnTo>
                    <a:lnTo>
                      <a:pt x="5645" y="502"/>
                    </a:lnTo>
                    <a:lnTo>
                      <a:pt x="5154" y="502"/>
                    </a:lnTo>
                    <a:lnTo>
                      <a:pt x="5154" y="0"/>
                    </a:lnTo>
                    <a:lnTo>
                      <a:pt x="4909" y="0"/>
                    </a:lnTo>
                    <a:lnTo>
                      <a:pt x="4909" y="251"/>
                    </a:lnTo>
                    <a:lnTo>
                      <a:pt x="5154" y="502"/>
                    </a:lnTo>
                    <a:lnTo>
                      <a:pt x="4909" y="502"/>
                    </a:lnTo>
                    <a:lnTo>
                      <a:pt x="4909" y="1004"/>
                    </a:lnTo>
                    <a:lnTo>
                      <a:pt x="4663" y="1004"/>
                    </a:lnTo>
                    <a:lnTo>
                      <a:pt x="4663" y="1255"/>
                    </a:lnTo>
                    <a:lnTo>
                      <a:pt x="4418" y="1506"/>
                    </a:lnTo>
                    <a:lnTo>
                      <a:pt x="4418" y="2511"/>
                    </a:lnTo>
                    <a:lnTo>
                      <a:pt x="4172" y="2511"/>
                    </a:lnTo>
                    <a:lnTo>
                      <a:pt x="3927" y="2260"/>
                    </a:lnTo>
                    <a:lnTo>
                      <a:pt x="3927" y="1758"/>
                    </a:lnTo>
                    <a:lnTo>
                      <a:pt x="4172" y="1758"/>
                    </a:lnTo>
                    <a:lnTo>
                      <a:pt x="4172" y="1255"/>
                    </a:lnTo>
                    <a:lnTo>
                      <a:pt x="3927" y="1004"/>
                    </a:lnTo>
                    <a:lnTo>
                      <a:pt x="3927" y="502"/>
                    </a:lnTo>
                    <a:lnTo>
                      <a:pt x="3436" y="753"/>
                    </a:lnTo>
                    <a:lnTo>
                      <a:pt x="2945" y="1255"/>
                    </a:lnTo>
                    <a:lnTo>
                      <a:pt x="2700" y="1758"/>
                    </a:lnTo>
                    <a:lnTo>
                      <a:pt x="2454" y="2009"/>
                    </a:lnTo>
                    <a:lnTo>
                      <a:pt x="2209" y="2009"/>
                    </a:lnTo>
                    <a:lnTo>
                      <a:pt x="2209" y="2260"/>
                    </a:lnTo>
                    <a:lnTo>
                      <a:pt x="1718" y="2260"/>
                    </a:lnTo>
                    <a:lnTo>
                      <a:pt x="1227" y="2511"/>
                    </a:lnTo>
                    <a:lnTo>
                      <a:pt x="736" y="3013"/>
                    </a:lnTo>
                    <a:lnTo>
                      <a:pt x="245" y="3265"/>
                    </a:lnTo>
                    <a:lnTo>
                      <a:pt x="0" y="3767"/>
                    </a:lnTo>
                    <a:lnTo>
                      <a:pt x="0" y="5776"/>
                    </a:lnTo>
                    <a:lnTo>
                      <a:pt x="245" y="6027"/>
                    </a:lnTo>
                    <a:lnTo>
                      <a:pt x="245" y="6279"/>
                    </a:lnTo>
                    <a:lnTo>
                      <a:pt x="490" y="6781"/>
                    </a:lnTo>
                    <a:lnTo>
                      <a:pt x="490" y="7283"/>
                    </a:lnTo>
                    <a:lnTo>
                      <a:pt x="245" y="7534"/>
                    </a:lnTo>
                    <a:lnTo>
                      <a:pt x="245" y="8037"/>
                    </a:lnTo>
                    <a:lnTo>
                      <a:pt x="0" y="8539"/>
                    </a:lnTo>
                    <a:lnTo>
                      <a:pt x="0" y="9041"/>
                    </a:lnTo>
                    <a:lnTo>
                      <a:pt x="245" y="9544"/>
                    </a:lnTo>
                    <a:lnTo>
                      <a:pt x="245" y="10046"/>
                    </a:lnTo>
                    <a:lnTo>
                      <a:pt x="736" y="10548"/>
                    </a:lnTo>
                    <a:lnTo>
                      <a:pt x="1472" y="10800"/>
                    </a:lnTo>
                    <a:lnTo>
                      <a:pt x="5400" y="11302"/>
                    </a:lnTo>
                    <a:lnTo>
                      <a:pt x="5890" y="12306"/>
                    </a:lnTo>
                    <a:lnTo>
                      <a:pt x="7363" y="12306"/>
                    </a:lnTo>
                    <a:lnTo>
                      <a:pt x="7609" y="12055"/>
                    </a:lnTo>
                    <a:lnTo>
                      <a:pt x="8100" y="12055"/>
                    </a:lnTo>
                    <a:lnTo>
                      <a:pt x="8100" y="12809"/>
                    </a:lnTo>
                    <a:lnTo>
                      <a:pt x="7363" y="13562"/>
                    </a:lnTo>
                    <a:lnTo>
                      <a:pt x="7363" y="14065"/>
                    </a:lnTo>
                    <a:lnTo>
                      <a:pt x="7118" y="14567"/>
                    </a:lnTo>
                    <a:lnTo>
                      <a:pt x="7609" y="16074"/>
                    </a:lnTo>
                    <a:lnTo>
                      <a:pt x="8345" y="16576"/>
                    </a:lnTo>
                    <a:lnTo>
                      <a:pt x="7363" y="17581"/>
                    </a:lnTo>
                    <a:lnTo>
                      <a:pt x="7609" y="17581"/>
                    </a:lnTo>
                    <a:lnTo>
                      <a:pt x="7609" y="18083"/>
                    </a:lnTo>
                    <a:lnTo>
                      <a:pt x="7854" y="18586"/>
                    </a:lnTo>
                    <a:lnTo>
                      <a:pt x="8345" y="20093"/>
                    </a:lnTo>
                    <a:lnTo>
                      <a:pt x="8345" y="20595"/>
                    </a:lnTo>
                    <a:lnTo>
                      <a:pt x="9818" y="20846"/>
                    </a:lnTo>
                    <a:lnTo>
                      <a:pt x="12027" y="21600"/>
                    </a:lnTo>
                    <a:lnTo>
                      <a:pt x="14236" y="19088"/>
                    </a:lnTo>
                    <a:lnTo>
                      <a:pt x="15218" y="18586"/>
                    </a:lnTo>
                    <a:lnTo>
                      <a:pt x="15218" y="17581"/>
                    </a:lnTo>
                    <a:lnTo>
                      <a:pt x="13990" y="17581"/>
                    </a:lnTo>
                    <a:lnTo>
                      <a:pt x="13745" y="17330"/>
                    </a:lnTo>
                    <a:lnTo>
                      <a:pt x="13745" y="16325"/>
                    </a:lnTo>
                    <a:lnTo>
                      <a:pt x="13009" y="15572"/>
                    </a:lnTo>
                    <a:lnTo>
                      <a:pt x="12763" y="15572"/>
                    </a:lnTo>
                    <a:lnTo>
                      <a:pt x="12763" y="14818"/>
                    </a:lnTo>
                    <a:lnTo>
                      <a:pt x="13009" y="14818"/>
                    </a:lnTo>
                    <a:lnTo>
                      <a:pt x="13254" y="15069"/>
                    </a:lnTo>
                    <a:lnTo>
                      <a:pt x="13990" y="15320"/>
                    </a:lnTo>
                    <a:lnTo>
                      <a:pt x="15463" y="15572"/>
                    </a:lnTo>
                    <a:lnTo>
                      <a:pt x="15709" y="16325"/>
                    </a:lnTo>
                    <a:lnTo>
                      <a:pt x="17672" y="16074"/>
                    </a:lnTo>
                    <a:lnTo>
                      <a:pt x="17672" y="15572"/>
                    </a:lnTo>
                    <a:lnTo>
                      <a:pt x="18654" y="15069"/>
                    </a:lnTo>
                    <a:lnTo>
                      <a:pt x="18899" y="15069"/>
                    </a:lnTo>
                    <a:lnTo>
                      <a:pt x="19145" y="15320"/>
                    </a:lnTo>
                    <a:lnTo>
                      <a:pt x="19390" y="15320"/>
                    </a:lnTo>
                    <a:lnTo>
                      <a:pt x="19636" y="15069"/>
                    </a:lnTo>
                    <a:lnTo>
                      <a:pt x="19881" y="15069"/>
                    </a:lnTo>
                    <a:lnTo>
                      <a:pt x="20127" y="14818"/>
                    </a:lnTo>
                    <a:lnTo>
                      <a:pt x="20127" y="14567"/>
                    </a:lnTo>
                    <a:lnTo>
                      <a:pt x="19145" y="12558"/>
                    </a:lnTo>
                    <a:lnTo>
                      <a:pt x="19145" y="12306"/>
                    </a:lnTo>
                    <a:lnTo>
                      <a:pt x="18899" y="12055"/>
                    </a:lnTo>
                    <a:lnTo>
                      <a:pt x="18899" y="10548"/>
                    </a:lnTo>
                    <a:lnTo>
                      <a:pt x="19145" y="9795"/>
                    </a:lnTo>
                    <a:lnTo>
                      <a:pt x="20372" y="9544"/>
                    </a:lnTo>
                    <a:lnTo>
                      <a:pt x="20127" y="8037"/>
                    </a:lnTo>
                    <a:lnTo>
                      <a:pt x="20618" y="7786"/>
                    </a:lnTo>
                    <a:lnTo>
                      <a:pt x="20863" y="7786"/>
                    </a:lnTo>
                    <a:lnTo>
                      <a:pt x="21354" y="7534"/>
                    </a:lnTo>
                    <a:lnTo>
                      <a:pt x="21599" y="728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1" name="Google Shape;651;p34"/>
              <p:cNvSpPr/>
              <p:nvPr/>
            </p:nvSpPr>
            <p:spPr>
              <a:xfrm>
                <a:off x="588338" y="153704"/>
                <a:ext cx="75193" cy="1139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7032"/>
                    </a:moveTo>
                    <a:lnTo>
                      <a:pt x="19938" y="6530"/>
                    </a:lnTo>
                    <a:lnTo>
                      <a:pt x="19107" y="5525"/>
                    </a:lnTo>
                    <a:lnTo>
                      <a:pt x="16615" y="4018"/>
                    </a:lnTo>
                    <a:lnTo>
                      <a:pt x="14123" y="3013"/>
                    </a:lnTo>
                    <a:lnTo>
                      <a:pt x="9138" y="0"/>
                    </a:lnTo>
                    <a:lnTo>
                      <a:pt x="8307" y="502"/>
                    </a:lnTo>
                    <a:lnTo>
                      <a:pt x="6646" y="1004"/>
                    </a:lnTo>
                    <a:lnTo>
                      <a:pt x="5815" y="1004"/>
                    </a:lnTo>
                    <a:lnTo>
                      <a:pt x="4153" y="1506"/>
                    </a:lnTo>
                    <a:lnTo>
                      <a:pt x="4984" y="4520"/>
                    </a:lnTo>
                    <a:lnTo>
                      <a:pt x="830" y="5023"/>
                    </a:lnTo>
                    <a:lnTo>
                      <a:pt x="0" y="6530"/>
                    </a:lnTo>
                    <a:lnTo>
                      <a:pt x="0" y="9544"/>
                    </a:lnTo>
                    <a:lnTo>
                      <a:pt x="830" y="10046"/>
                    </a:lnTo>
                    <a:lnTo>
                      <a:pt x="830" y="10548"/>
                    </a:lnTo>
                    <a:lnTo>
                      <a:pt x="4153" y="14567"/>
                    </a:lnTo>
                    <a:lnTo>
                      <a:pt x="5815" y="14567"/>
                    </a:lnTo>
                    <a:lnTo>
                      <a:pt x="6646" y="15069"/>
                    </a:lnTo>
                    <a:lnTo>
                      <a:pt x="6646" y="15572"/>
                    </a:lnTo>
                    <a:lnTo>
                      <a:pt x="7476" y="16576"/>
                    </a:lnTo>
                    <a:lnTo>
                      <a:pt x="7476" y="18083"/>
                    </a:lnTo>
                    <a:lnTo>
                      <a:pt x="6646" y="18586"/>
                    </a:lnTo>
                    <a:lnTo>
                      <a:pt x="6646" y="21097"/>
                    </a:lnTo>
                    <a:lnTo>
                      <a:pt x="7476" y="21600"/>
                    </a:lnTo>
                    <a:lnTo>
                      <a:pt x="9969" y="21097"/>
                    </a:lnTo>
                    <a:lnTo>
                      <a:pt x="10800" y="21097"/>
                    </a:lnTo>
                    <a:lnTo>
                      <a:pt x="14953" y="20595"/>
                    </a:lnTo>
                    <a:lnTo>
                      <a:pt x="19107" y="20595"/>
                    </a:lnTo>
                    <a:lnTo>
                      <a:pt x="17446" y="19590"/>
                    </a:lnTo>
                    <a:lnTo>
                      <a:pt x="17446" y="18586"/>
                    </a:lnTo>
                    <a:lnTo>
                      <a:pt x="16615" y="16074"/>
                    </a:lnTo>
                    <a:lnTo>
                      <a:pt x="14953" y="15572"/>
                    </a:lnTo>
                    <a:lnTo>
                      <a:pt x="13292" y="13562"/>
                    </a:lnTo>
                    <a:lnTo>
                      <a:pt x="13292" y="11051"/>
                    </a:lnTo>
                    <a:lnTo>
                      <a:pt x="14123" y="10046"/>
                    </a:lnTo>
                    <a:lnTo>
                      <a:pt x="16615" y="10046"/>
                    </a:lnTo>
                    <a:lnTo>
                      <a:pt x="17446" y="10548"/>
                    </a:lnTo>
                    <a:lnTo>
                      <a:pt x="18276" y="10548"/>
                    </a:lnTo>
                    <a:lnTo>
                      <a:pt x="18276" y="10046"/>
                    </a:lnTo>
                    <a:lnTo>
                      <a:pt x="19107" y="9544"/>
                    </a:lnTo>
                    <a:lnTo>
                      <a:pt x="19107" y="9041"/>
                    </a:lnTo>
                    <a:lnTo>
                      <a:pt x="19938" y="8539"/>
                    </a:lnTo>
                    <a:lnTo>
                      <a:pt x="19938" y="8037"/>
                    </a:lnTo>
                    <a:lnTo>
                      <a:pt x="21599" y="703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2" name="Google Shape;652;p34"/>
              <p:cNvSpPr/>
              <p:nvPr/>
            </p:nvSpPr>
            <p:spPr>
              <a:xfrm>
                <a:off x="634508" y="190805"/>
                <a:ext cx="67278" cy="742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91" y="0"/>
                    </a:moveTo>
                    <a:lnTo>
                      <a:pt x="16904" y="3085"/>
                    </a:lnTo>
                    <a:lnTo>
                      <a:pt x="21600" y="3857"/>
                    </a:lnTo>
                    <a:lnTo>
                      <a:pt x="20660" y="6171"/>
                    </a:lnTo>
                    <a:lnTo>
                      <a:pt x="17843" y="8485"/>
                    </a:lnTo>
                    <a:lnTo>
                      <a:pt x="17843" y="9257"/>
                    </a:lnTo>
                    <a:lnTo>
                      <a:pt x="16904" y="10028"/>
                    </a:lnTo>
                    <a:lnTo>
                      <a:pt x="16904" y="10800"/>
                    </a:lnTo>
                    <a:lnTo>
                      <a:pt x="18782" y="12342"/>
                    </a:lnTo>
                    <a:lnTo>
                      <a:pt x="19721" y="13885"/>
                    </a:lnTo>
                    <a:lnTo>
                      <a:pt x="19721" y="14657"/>
                    </a:lnTo>
                    <a:lnTo>
                      <a:pt x="18782" y="16200"/>
                    </a:lnTo>
                    <a:lnTo>
                      <a:pt x="18782" y="19285"/>
                    </a:lnTo>
                    <a:lnTo>
                      <a:pt x="17843" y="20057"/>
                    </a:lnTo>
                    <a:lnTo>
                      <a:pt x="15965" y="20057"/>
                    </a:lnTo>
                    <a:lnTo>
                      <a:pt x="15026" y="19285"/>
                    </a:lnTo>
                    <a:lnTo>
                      <a:pt x="13147" y="19285"/>
                    </a:lnTo>
                    <a:lnTo>
                      <a:pt x="12208" y="20057"/>
                    </a:lnTo>
                    <a:lnTo>
                      <a:pt x="11269" y="20057"/>
                    </a:lnTo>
                    <a:lnTo>
                      <a:pt x="9391" y="19285"/>
                    </a:lnTo>
                    <a:lnTo>
                      <a:pt x="8452" y="20828"/>
                    </a:lnTo>
                    <a:lnTo>
                      <a:pt x="9391" y="21600"/>
                    </a:lnTo>
                    <a:lnTo>
                      <a:pt x="6573" y="20828"/>
                    </a:lnTo>
                    <a:lnTo>
                      <a:pt x="4695" y="19285"/>
                    </a:lnTo>
                    <a:lnTo>
                      <a:pt x="4695" y="17742"/>
                    </a:lnTo>
                    <a:lnTo>
                      <a:pt x="3756" y="13885"/>
                    </a:lnTo>
                    <a:lnTo>
                      <a:pt x="1878" y="13114"/>
                    </a:lnTo>
                    <a:lnTo>
                      <a:pt x="0" y="10028"/>
                    </a:lnTo>
                    <a:lnTo>
                      <a:pt x="0" y="6171"/>
                    </a:lnTo>
                    <a:lnTo>
                      <a:pt x="939" y="4628"/>
                    </a:lnTo>
                    <a:lnTo>
                      <a:pt x="3756" y="4628"/>
                    </a:lnTo>
                    <a:lnTo>
                      <a:pt x="4695" y="5399"/>
                    </a:lnTo>
                    <a:lnTo>
                      <a:pt x="5634" y="5399"/>
                    </a:lnTo>
                    <a:lnTo>
                      <a:pt x="5634" y="4628"/>
                    </a:lnTo>
                    <a:lnTo>
                      <a:pt x="6573" y="3857"/>
                    </a:lnTo>
                    <a:lnTo>
                      <a:pt x="6573" y="3085"/>
                    </a:lnTo>
                    <a:lnTo>
                      <a:pt x="7513" y="2314"/>
                    </a:lnTo>
                    <a:lnTo>
                      <a:pt x="7513" y="1542"/>
                    </a:lnTo>
                    <a:lnTo>
                      <a:pt x="939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687274" y="204055"/>
                <a:ext cx="65959" cy="556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9257"/>
                    </a:moveTo>
                    <a:lnTo>
                      <a:pt x="17843" y="6171"/>
                    </a:lnTo>
                    <a:lnTo>
                      <a:pt x="15026" y="4114"/>
                    </a:lnTo>
                    <a:lnTo>
                      <a:pt x="9391" y="2057"/>
                    </a:lnTo>
                    <a:lnTo>
                      <a:pt x="4695" y="0"/>
                    </a:lnTo>
                    <a:lnTo>
                      <a:pt x="3756" y="1028"/>
                    </a:lnTo>
                    <a:lnTo>
                      <a:pt x="3756" y="3085"/>
                    </a:lnTo>
                    <a:lnTo>
                      <a:pt x="939" y="6171"/>
                    </a:lnTo>
                    <a:lnTo>
                      <a:pt x="939" y="7199"/>
                    </a:lnTo>
                    <a:lnTo>
                      <a:pt x="0" y="8228"/>
                    </a:lnTo>
                    <a:lnTo>
                      <a:pt x="0" y="9257"/>
                    </a:lnTo>
                    <a:lnTo>
                      <a:pt x="1878" y="11314"/>
                    </a:lnTo>
                    <a:lnTo>
                      <a:pt x="2817" y="13371"/>
                    </a:lnTo>
                    <a:lnTo>
                      <a:pt x="2817" y="14399"/>
                    </a:lnTo>
                    <a:lnTo>
                      <a:pt x="1878" y="16457"/>
                    </a:lnTo>
                    <a:lnTo>
                      <a:pt x="1878" y="20571"/>
                    </a:lnTo>
                    <a:lnTo>
                      <a:pt x="939" y="20571"/>
                    </a:lnTo>
                    <a:lnTo>
                      <a:pt x="939" y="21600"/>
                    </a:lnTo>
                    <a:lnTo>
                      <a:pt x="3756" y="21600"/>
                    </a:lnTo>
                    <a:lnTo>
                      <a:pt x="4695" y="20571"/>
                    </a:lnTo>
                    <a:lnTo>
                      <a:pt x="9391" y="20571"/>
                    </a:lnTo>
                    <a:lnTo>
                      <a:pt x="10330" y="21600"/>
                    </a:lnTo>
                    <a:lnTo>
                      <a:pt x="13147" y="21600"/>
                    </a:lnTo>
                    <a:lnTo>
                      <a:pt x="13147" y="20571"/>
                    </a:lnTo>
                    <a:lnTo>
                      <a:pt x="14086" y="19542"/>
                    </a:lnTo>
                    <a:lnTo>
                      <a:pt x="14086" y="18514"/>
                    </a:lnTo>
                    <a:lnTo>
                      <a:pt x="15965" y="14399"/>
                    </a:lnTo>
                    <a:lnTo>
                      <a:pt x="16904" y="13371"/>
                    </a:lnTo>
                    <a:lnTo>
                      <a:pt x="18782" y="13371"/>
                    </a:lnTo>
                    <a:lnTo>
                      <a:pt x="19721" y="11314"/>
                    </a:lnTo>
                    <a:lnTo>
                      <a:pt x="21600" y="925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4" name="Google Shape;654;p34"/>
              <p:cNvSpPr/>
              <p:nvPr/>
            </p:nvSpPr>
            <p:spPr>
              <a:xfrm>
                <a:off x="246680" y="74202"/>
                <a:ext cx="216341" cy="3206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097" y="17315"/>
                    </a:moveTo>
                    <a:lnTo>
                      <a:pt x="18389" y="17851"/>
                    </a:lnTo>
                    <a:lnTo>
                      <a:pt x="18681" y="18208"/>
                    </a:lnTo>
                    <a:lnTo>
                      <a:pt x="18681" y="18565"/>
                    </a:lnTo>
                    <a:lnTo>
                      <a:pt x="18389" y="18922"/>
                    </a:lnTo>
                    <a:lnTo>
                      <a:pt x="17221" y="21600"/>
                    </a:lnTo>
                    <a:lnTo>
                      <a:pt x="16929" y="21421"/>
                    </a:lnTo>
                    <a:lnTo>
                      <a:pt x="16637" y="21421"/>
                    </a:lnTo>
                    <a:lnTo>
                      <a:pt x="16345" y="21600"/>
                    </a:lnTo>
                    <a:lnTo>
                      <a:pt x="17221" y="20171"/>
                    </a:lnTo>
                    <a:lnTo>
                      <a:pt x="17221" y="19993"/>
                    </a:lnTo>
                    <a:lnTo>
                      <a:pt x="16637" y="19636"/>
                    </a:lnTo>
                    <a:lnTo>
                      <a:pt x="16054" y="19636"/>
                    </a:lnTo>
                    <a:lnTo>
                      <a:pt x="15470" y="19457"/>
                    </a:lnTo>
                    <a:lnTo>
                      <a:pt x="13135" y="19457"/>
                    </a:lnTo>
                    <a:lnTo>
                      <a:pt x="11967" y="19100"/>
                    </a:lnTo>
                    <a:lnTo>
                      <a:pt x="11967" y="18743"/>
                    </a:lnTo>
                    <a:lnTo>
                      <a:pt x="11675" y="18565"/>
                    </a:lnTo>
                    <a:lnTo>
                      <a:pt x="11675" y="18208"/>
                    </a:lnTo>
                    <a:lnTo>
                      <a:pt x="11383" y="17851"/>
                    </a:lnTo>
                    <a:lnTo>
                      <a:pt x="10508" y="17494"/>
                    </a:lnTo>
                    <a:lnTo>
                      <a:pt x="8756" y="17137"/>
                    </a:lnTo>
                    <a:lnTo>
                      <a:pt x="7589" y="16780"/>
                    </a:lnTo>
                    <a:lnTo>
                      <a:pt x="7297" y="16780"/>
                    </a:lnTo>
                    <a:lnTo>
                      <a:pt x="6713" y="16601"/>
                    </a:lnTo>
                    <a:lnTo>
                      <a:pt x="5837" y="16423"/>
                    </a:lnTo>
                    <a:lnTo>
                      <a:pt x="5254" y="16066"/>
                    </a:lnTo>
                    <a:lnTo>
                      <a:pt x="4670" y="15887"/>
                    </a:lnTo>
                    <a:lnTo>
                      <a:pt x="3794" y="15352"/>
                    </a:lnTo>
                    <a:lnTo>
                      <a:pt x="2043" y="14995"/>
                    </a:lnTo>
                    <a:lnTo>
                      <a:pt x="1459" y="14995"/>
                    </a:lnTo>
                    <a:lnTo>
                      <a:pt x="583" y="14816"/>
                    </a:lnTo>
                    <a:lnTo>
                      <a:pt x="0" y="14816"/>
                    </a:lnTo>
                    <a:lnTo>
                      <a:pt x="291" y="14459"/>
                    </a:lnTo>
                    <a:lnTo>
                      <a:pt x="1459" y="13745"/>
                    </a:lnTo>
                    <a:lnTo>
                      <a:pt x="2627" y="11603"/>
                    </a:lnTo>
                    <a:lnTo>
                      <a:pt x="2627" y="7140"/>
                    </a:lnTo>
                    <a:lnTo>
                      <a:pt x="2918" y="6604"/>
                    </a:lnTo>
                    <a:lnTo>
                      <a:pt x="2918" y="6247"/>
                    </a:lnTo>
                    <a:lnTo>
                      <a:pt x="2627" y="6069"/>
                    </a:lnTo>
                    <a:lnTo>
                      <a:pt x="2627" y="5890"/>
                    </a:lnTo>
                    <a:lnTo>
                      <a:pt x="2918" y="5533"/>
                    </a:lnTo>
                    <a:lnTo>
                      <a:pt x="2627" y="5176"/>
                    </a:lnTo>
                    <a:lnTo>
                      <a:pt x="2627" y="4998"/>
                    </a:lnTo>
                    <a:lnTo>
                      <a:pt x="2918" y="4998"/>
                    </a:lnTo>
                    <a:lnTo>
                      <a:pt x="2918" y="4819"/>
                    </a:lnTo>
                    <a:lnTo>
                      <a:pt x="4962" y="4462"/>
                    </a:lnTo>
                    <a:lnTo>
                      <a:pt x="6421" y="3034"/>
                    </a:lnTo>
                    <a:lnTo>
                      <a:pt x="7297" y="2142"/>
                    </a:lnTo>
                    <a:lnTo>
                      <a:pt x="9924" y="1963"/>
                    </a:lnTo>
                    <a:lnTo>
                      <a:pt x="11675" y="892"/>
                    </a:lnTo>
                    <a:lnTo>
                      <a:pt x="12259" y="714"/>
                    </a:lnTo>
                    <a:lnTo>
                      <a:pt x="13427" y="714"/>
                    </a:lnTo>
                    <a:lnTo>
                      <a:pt x="13718" y="535"/>
                    </a:lnTo>
                    <a:lnTo>
                      <a:pt x="14010" y="535"/>
                    </a:lnTo>
                    <a:lnTo>
                      <a:pt x="14302" y="357"/>
                    </a:lnTo>
                    <a:lnTo>
                      <a:pt x="14886" y="178"/>
                    </a:lnTo>
                    <a:lnTo>
                      <a:pt x="15470" y="178"/>
                    </a:lnTo>
                    <a:lnTo>
                      <a:pt x="16054" y="0"/>
                    </a:lnTo>
                    <a:lnTo>
                      <a:pt x="16637" y="0"/>
                    </a:lnTo>
                    <a:lnTo>
                      <a:pt x="16637" y="178"/>
                    </a:lnTo>
                    <a:lnTo>
                      <a:pt x="16929" y="178"/>
                    </a:lnTo>
                    <a:lnTo>
                      <a:pt x="16929" y="357"/>
                    </a:lnTo>
                    <a:lnTo>
                      <a:pt x="16637" y="357"/>
                    </a:lnTo>
                    <a:lnTo>
                      <a:pt x="16637" y="535"/>
                    </a:lnTo>
                    <a:lnTo>
                      <a:pt x="16345" y="535"/>
                    </a:lnTo>
                    <a:lnTo>
                      <a:pt x="16054" y="714"/>
                    </a:lnTo>
                    <a:lnTo>
                      <a:pt x="15470" y="892"/>
                    </a:lnTo>
                    <a:lnTo>
                      <a:pt x="14302" y="1606"/>
                    </a:lnTo>
                    <a:lnTo>
                      <a:pt x="14302" y="1785"/>
                    </a:lnTo>
                    <a:lnTo>
                      <a:pt x="13718" y="1785"/>
                    </a:lnTo>
                    <a:lnTo>
                      <a:pt x="13135" y="1963"/>
                    </a:lnTo>
                    <a:lnTo>
                      <a:pt x="12551" y="2320"/>
                    </a:lnTo>
                    <a:lnTo>
                      <a:pt x="11967" y="2499"/>
                    </a:lnTo>
                    <a:lnTo>
                      <a:pt x="11675" y="2856"/>
                    </a:lnTo>
                    <a:lnTo>
                      <a:pt x="11675" y="4284"/>
                    </a:lnTo>
                    <a:lnTo>
                      <a:pt x="11967" y="4462"/>
                    </a:lnTo>
                    <a:lnTo>
                      <a:pt x="11967" y="4641"/>
                    </a:lnTo>
                    <a:lnTo>
                      <a:pt x="12259" y="4998"/>
                    </a:lnTo>
                    <a:lnTo>
                      <a:pt x="12259" y="5355"/>
                    </a:lnTo>
                    <a:lnTo>
                      <a:pt x="11967" y="5533"/>
                    </a:lnTo>
                    <a:lnTo>
                      <a:pt x="11967" y="5890"/>
                    </a:lnTo>
                    <a:lnTo>
                      <a:pt x="11675" y="6247"/>
                    </a:lnTo>
                    <a:lnTo>
                      <a:pt x="11675" y="6604"/>
                    </a:lnTo>
                    <a:lnTo>
                      <a:pt x="11967" y="6961"/>
                    </a:lnTo>
                    <a:lnTo>
                      <a:pt x="11967" y="7319"/>
                    </a:lnTo>
                    <a:lnTo>
                      <a:pt x="12551" y="7676"/>
                    </a:lnTo>
                    <a:lnTo>
                      <a:pt x="13427" y="7854"/>
                    </a:lnTo>
                    <a:lnTo>
                      <a:pt x="18097" y="8211"/>
                    </a:lnTo>
                    <a:lnTo>
                      <a:pt x="18681" y="8925"/>
                    </a:lnTo>
                    <a:lnTo>
                      <a:pt x="20432" y="8925"/>
                    </a:lnTo>
                    <a:lnTo>
                      <a:pt x="20724" y="8747"/>
                    </a:lnTo>
                    <a:lnTo>
                      <a:pt x="21308" y="8747"/>
                    </a:lnTo>
                    <a:lnTo>
                      <a:pt x="21308" y="9282"/>
                    </a:lnTo>
                    <a:lnTo>
                      <a:pt x="20432" y="9818"/>
                    </a:lnTo>
                    <a:lnTo>
                      <a:pt x="20432" y="10175"/>
                    </a:lnTo>
                    <a:lnTo>
                      <a:pt x="20140" y="10532"/>
                    </a:lnTo>
                    <a:lnTo>
                      <a:pt x="20724" y="11603"/>
                    </a:lnTo>
                    <a:lnTo>
                      <a:pt x="21600" y="11960"/>
                    </a:lnTo>
                    <a:lnTo>
                      <a:pt x="20432" y="12674"/>
                    </a:lnTo>
                    <a:lnTo>
                      <a:pt x="20724" y="12674"/>
                    </a:lnTo>
                    <a:lnTo>
                      <a:pt x="20724" y="13031"/>
                    </a:lnTo>
                    <a:lnTo>
                      <a:pt x="21016" y="13388"/>
                    </a:lnTo>
                    <a:lnTo>
                      <a:pt x="21600" y="14459"/>
                    </a:lnTo>
                    <a:lnTo>
                      <a:pt x="21600" y="14816"/>
                    </a:lnTo>
                    <a:lnTo>
                      <a:pt x="21308" y="14816"/>
                    </a:lnTo>
                    <a:lnTo>
                      <a:pt x="21308" y="14638"/>
                    </a:lnTo>
                    <a:lnTo>
                      <a:pt x="20724" y="13923"/>
                    </a:lnTo>
                    <a:lnTo>
                      <a:pt x="17221" y="14280"/>
                    </a:lnTo>
                    <a:lnTo>
                      <a:pt x="17513" y="14995"/>
                    </a:lnTo>
                    <a:lnTo>
                      <a:pt x="18389" y="14995"/>
                    </a:lnTo>
                    <a:lnTo>
                      <a:pt x="18972" y="15887"/>
                    </a:lnTo>
                    <a:lnTo>
                      <a:pt x="18681" y="15887"/>
                    </a:lnTo>
                    <a:lnTo>
                      <a:pt x="18389" y="15709"/>
                    </a:lnTo>
                    <a:lnTo>
                      <a:pt x="18097" y="15709"/>
                    </a:lnTo>
                    <a:lnTo>
                      <a:pt x="17805" y="15530"/>
                    </a:lnTo>
                    <a:lnTo>
                      <a:pt x="17513" y="15530"/>
                    </a:lnTo>
                    <a:lnTo>
                      <a:pt x="17513" y="16601"/>
                    </a:lnTo>
                    <a:lnTo>
                      <a:pt x="17805" y="16780"/>
                    </a:lnTo>
                    <a:lnTo>
                      <a:pt x="18097" y="1731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5" name="Google Shape;655;p34"/>
              <p:cNvSpPr/>
              <p:nvPr/>
            </p:nvSpPr>
            <p:spPr>
              <a:xfrm>
                <a:off x="188637" y="294158"/>
                <a:ext cx="117405" cy="1113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699" y="20571"/>
                    </a:moveTo>
                    <a:lnTo>
                      <a:pt x="2699" y="19028"/>
                    </a:lnTo>
                    <a:lnTo>
                      <a:pt x="1619" y="19028"/>
                    </a:lnTo>
                    <a:lnTo>
                      <a:pt x="0" y="17485"/>
                    </a:lnTo>
                    <a:lnTo>
                      <a:pt x="0" y="16971"/>
                    </a:lnTo>
                    <a:lnTo>
                      <a:pt x="1619" y="13885"/>
                    </a:lnTo>
                    <a:lnTo>
                      <a:pt x="3779" y="11314"/>
                    </a:lnTo>
                    <a:lnTo>
                      <a:pt x="6480" y="9257"/>
                    </a:lnTo>
                    <a:lnTo>
                      <a:pt x="7559" y="8742"/>
                    </a:lnTo>
                    <a:lnTo>
                      <a:pt x="8100" y="5657"/>
                    </a:lnTo>
                    <a:lnTo>
                      <a:pt x="9180" y="4628"/>
                    </a:lnTo>
                    <a:lnTo>
                      <a:pt x="9720" y="4628"/>
                    </a:lnTo>
                    <a:lnTo>
                      <a:pt x="10260" y="4114"/>
                    </a:lnTo>
                    <a:lnTo>
                      <a:pt x="10260" y="1542"/>
                    </a:lnTo>
                    <a:lnTo>
                      <a:pt x="10800" y="514"/>
                    </a:lnTo>
                    <a:lnTo>
                      <a:pt x="10800" y="0"/>
                    </a:lnTo>
                    <a:lnTo>
                      <a:pt x="11880" y="0"/>
                    </a:lnTo>
                    <a:lnTo>
                      <a:pt x="13500" y="514"/>
                    </a:lnTo>
                    <a:lnTo>
                      <a:pt x="14580" y="514"/>
                    </a:lnTo>
                    <a:lnTo>
                      <a:pt x="17820" y="1542"/>
                    </a:lnTo>
                    <a:lnTo>
                      <a:pt x="18360" y="1542"/>
                    </a:lnTo>
                    <a:lnTo>
                      <a:pt x="18900" y="2571"/>
                    </a:lnTo>
                    <a:lnTo>
                      <a:pt x="19980" y="3085"/>
                    </a:lnTo>
                    <a:lnTo>
                      <a:pt x="21060" y="4114"/>
                    </a:lnTo>
                    <a:lnTo>
                      <a:pt x="21060" y="6171"/>
                    </a:lnTo>
                    <a:lnTo>
                      <a:pt x="21600" y="6685"/>
                    </a:lnTo>
                    <a:lnTo>
                      <a:pt x="21600" y="7714"/>
                    </a:lnTo>
                    <a:lnTo>
                      <a:pt x="21060" y="8742"/>
                    </a:lnTo>
                    <a:lnTo>
                      <a:pt x="19980" y="11314"/>
                    </a:lnTo>
                    <a:lnTo>
                      <a:pt x="17820" y="13371"/>
                    </a:lnTo>
                    <a:lnTo>
                      <a:pt x="15120" y="15428"/>
                    </a:lnTo>
                    <a:lnTo>
                      <a:pt x="11880" y="16457"/>
                    </a:lnTo>
                    <a:lnTo>
                      <a:pt x="11340" y="16457"/>
                    </a:lnTo>
                    <a:lnTo>
                      <a:pt x="10800" y="16971"/>
                    </a:lnTo>
                    <a:lnTo>
                      <a:pt x="10260" y="17999"/>
                    </a:lnTo>
                    <a:lnTo>
                      <a:pt x="9720" y="18514"/>
                    </a:lnTo>
                    <a:lnTo>
                      <a:pt x="9720" y="19542"/>
                    </a:lnTo>
                    <a:lnTo>
                      <a:pt x="8640" y="20571"/>
                    </a:lnTo>
                    <a:lnTo>
                      <a:pt x="8640" y="21085"/>
                    </a:lnTo>
                    <a:lnTo>
                      <a:pt x="8100" y="21600"/>
                    </a:lnTo>
                    <a:lnTo>
                      <a:pt x="6480" y="21600"/>
                    </a:lnTo>
                    <a:lnTo>
                      <a:pt x="5940" y="21085"/>
                    </a:lnTo>
                    <a:lnTo>
                      <a:pt x="3239" y="21085"/>
                    </a:lnTo>
                    <a:lnTo>
                      <a:pt x="2699" y="205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6" name="Google Shape;656;p34"/>
              <p:cNvSpPr/>
              <p:nvPr/>
            </p:nvSpPr>
            <p:spPr>
              <a:xfrm>
                <a:off x="349573" y="744670"/>
                <a:ext cx="389149" cy="8745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608" y="589"/>
                    </a:moveTo>
                    <a:lnTo>
                      <a:pt x="6608" y="1178"/>
                    </a:lnTo>
                    <a:lnTo>
                      <a:pt x="6447" y="1178"/>
                    </a:lnTo>
                    <a:lnTo>
                      <a:pt x="5802" y="1439"/>
                    </a:lnTo>
                    <a:lnTo>
                      <a:pt x="5641" y="1636"/>
                    </a:lnTo>
                    <a:lnTo>
                      <a:pt x="5480" y="1898"/>
                    </a:lnTo>
                    <a:lnTo>
                      <a:pt x="4997" y="2290"/>
                    </a:lnTo>
                    <a:lnTo>
                      <a:pt x="4513" y="2618"/>
                    </a:lnTo>
                    <a:lnTo>
                      <a:pt x="4191" y="2945"/>
                    </a:lnTo>
                    <a:lnTo>
                      <a:pt x="4029" y="3207"/>
                    </a:lnTo>
                    <a:lnTo>
                      <a:pt x="3868" y="3403"/>
                    </a:lnTo>
                    <a:lnTo>
                      <a:pt x="3868" y="3665"/>
                    </a:lnTo>
                    <a:lnTo>
                      <a:pt x="3707" y="4123"/>
                    </a:lnTo>
                    <a:lnTo>
                      <a:pt x="3868" y="4712"/>
                    </a:lnTo>
                    <a:lnTo>
                      <a:pt x="3707" y="7658"/>
                    </a:lnTo>
                    <a:lnTo>
                      <a:pt x="3707" y="7723"/>
                    </a:lnTo>
                    <a:lnTo>
                      <a:pt x="3223" y="7919"/>
                    </a:lnTo>
                    <a:lnTo>
                      <a:pt x="3062" y="8050"/>
                    </a:lnTo>
                    <a:lnTo>
                      <a:pt x="2740" y="8181"/>
                    </a:lnTo>
                    <a:lnTo>
                      <a:pt x="2579" y="8378"/>
                    </a:lnTo>
                    <a:lnTo>
                      <a:pt x="2417" y="8509"/>
                    </a:lnTo>
                    <a:lnTo>
                      <a:pt x="2256" y="8574"/>
                    </a:lnTo>
                    <a:lnTo>
                      <a:pt x="1934" y="9163"/>
                    </a:lnTo>
                    <a:lnTo>
                      <a:pt x="1773" y="9229"/>
                    </a:lnTo>
                    <a:lnTo>
                      <a:pt x="1773" y="9294"/>
                    </a:lnTo>
                    <a:lnTo>
                      <a:pt x="1934" y="9556"/>
                    </a:lnTo>
                    <a:lnTo>
                      <a:pt x="1773" y="9883"/>
                    </a:lnTo>
                    <a:lnTo>
                      <a:pt x="1934" y="10145"/>
                    </a:lnTo>
                    <a:lnTo>
                      <a:pt x="1773" y="10538"/>
                    </a:lnTo>
                    <a:lnTo>
                      <a:pt x="1450" y="10603"/>
                    </a:lnTo>
                    <a:lnTo>
                      <a:pt x="1450" y="10865"/>
                    </a:lnTo>
                    <a:lnTo>
                      <a:pt x="1611" y="10865"/>
                    </a:lnTo>
                    <a:lnTo>
                      <a:pt x="1611" y="12240"/>
                    </a:lnTo>
                    <a:lnTo>
                      <a:pt x="1450" y="12370"/>
                    </a:lnTo>
                    <a:lnTo>
                      <a:pt x="1450" y="12567"/>
                    </a:lnTo>
                    <a:lnTo>
                      <a:pt x="1611" y="12632"/>
                    </a:lnTo>
                    <a:lnTo>
                      <a:pt x="1611" y="12698"/>
                    </a:lnTo>
                    <a:lnTo>
                      <a:pt x="1773" y="12763"/>
                    </a:lnTo>
                    <a:lnTo>
                      <a:pt x="1773" y="13745"/>
                    </a:lnTo>
                    <a:lnTo>
                      <a:pt x="1611" y="14007"/>
                    </a:lnTo>
                    <a:lnTo>
                      <a:pt x="1611" y="14072"/>
                    </a:lnTo>
                    <a:lnTo>
                      <a:pt x="1289" y="14138"/>
                    </a:lnTo>
                    <a:lnTo>
                      <a:pt x="483" y="14465"/>
                    </a:lnTo>
                    <a:lnTo>
                      <a:pt x="322" y="14596"/>
                    </a:lnTo>
                    <a:lnTo>
                      <a:pt x="161" y="14792"/>
                    </a:lnTo>
                    <a:lnTo>
                      <a:pt x="161" y="17345"/>
                    </a:lnTo>
                    <a:lnTo>
                      <a:pt x="0" y="17410"/>
                    </a:lnTo>
                    <a:lnTo>
                      <a:pt x="0" y="17541"/>
                    </a:lnTo>
                    <a:lnTo>
                      <a:pt x="161" y="17738"/>
                    </a:lnTo>
                    <a:lnTo>
                      <a:pt x="161" y="18130"/>
                    </a:lnTo>
                    <a:lnTo>
                      <a:pt x="1128" y="18589"/>
                    </a:lnTo>
                    <a:lnTo>
                      <a:pt x="4352" y="18589"/>
                    </a:lnTo>
                    <a:lnTo>
                      <a:pt x="4352" y="18981"/>
                    </a:lnTo>
                    <a:lnTo>
                      <a:pt x="4513" y="19243"/>
                    </a:lnTo>
                    <a:lnTo>
                      <a:pt x="4513" y="20029"/>
                    </a:lnTo>
                    <a:lnTo>
                      <a:pt x="4835" y="20879"/>
                    </a:lnTo>
                    <a:lnTo>
                      <a:pt x="8059" y="20945"/>
                    </a:lnTo>
                    <a:lnTo>
                      <a:pt x="9188" y="21600"/>
                    </a:lnTo>
                    <a:lnTo>
                      <a:pt x="9510" y="21207"/>
                    </a:lnTo>
                    <a:lnTo>
                      <a:pt x="9510" y="20879"/>
                    </a:lnTo>
                    <a:lnTo>
                      <a:pt x="8543" y="20421"/>
                    </a:lnTo>
                    <a:lnTo>
                      <a:pt x="7576" y="20094"/>
                    </a:lnTo>
                    <a:lnTo>
                      <a:pt x="7414" y="20160"/>
                    </a:lnTo>
                    <a:lnTo>
                      <a:pt x="6608" y="20160"/>
                    </a:lnTo>
                    <a:lnTo>
                      <a:pt x="5964" y="20029"/>
                    </a:lnTo>
                    <a:lnTo>
                      <a:pt x="5319" y="19767"/>
                    </a:lnTo>
                    <a:lnTo>
                      <a:pt x="4835" y="19309"/>
                    </a:lnTo>
                    <a:lnTo>
                      <a:pt x="4513" y="18589"/>
                    </a:lnTo>
                    <a:lnTo>
                      <a:pt x="4513" y="18458"/>
                    </a:lnTo>
                    <a:lnTo>
                      <a:pt x="4191" y="17803"/>
                    </a:lnTo>
                    <a:lnTo>
                      <a:pt x="4352" y="17476"/>
                    </a:lnTo>
                    <a:lnTo>
                      <a:pt x="4997" y="17214"/>
                    </a:lnTo>
                    <a:lnTo>
                      <a:pt x="5964" y="16625"/>
                    </a:lnTo>
                    <a:lnTo>
                      <a:pt x="6286" y="16560"/>
                    </a:lnTo>
                    <a:lnTo>
                      <a:pt x="6447" y="16429"/>
                    </a:lnTo>
                    <a:lnTo>
                      <a:pt x="6770" y="16363"/>
                    </a:lnTo>
                    <a:lnTo>
                      <a:pt x="7576" y="16036"/>
                    </a:lnTo>
                    <a:lnTo>
                      <a:pt x="7576" y="15839"/>
                    </a:lnTo>
                    <a:lnTo>
                      <a:pt x="7737" y="15774"/>
                    </a:lnTo>
                    <a:lnTo>
                      <a:pt x="7737" y="15250"/>
                    </a:lnTo>
                    <a:lnTo>
                      <a:pt x="7576" y="15120"/>
                    </a:lnTo>
                    <a:lnTo>
                      <a:pt x="6608" y="14923"/>
                    </a:lnTo>
                    <a:lnTo>
                      <a:pt x="6286" y="14792"/>
                    </a:lnTo>
                    <a:lnTo>
                      <a:pt x="5964" y="14530"/>
                    </a:lnTo>
                    <a:lnTo>
                      <a:pt x="5964" y="14138"/>
                    </a:lnTo>
                    <a:lnTo>
                      <a:pt x="6125" y="14007"/>
                    </a:lnTo>
                    <a:lnTo>
                      <a:pt x="6286" y="13941"/>
                    </a:lnTo>
                    <a:lnTo>
                      <a:pt x="6608" y="13876"/>
                    </a:lnTo>
                    <a:lnTo>
                      <a:pt x="7092" y="13876"/>
                    </a:lnTo>
                    <a:lnTo>
                      <a:pt x="8382" y="13156"/>
                    </a:lnTo>
                    <a:lnTo>
                      <a:pt x="9026" y="12501"/>
                    </a:lnTo>
                    <a:lnTo>
                      <a:pt x="9026" y="12109"/>
                    </a:lnTo>
                    <a:lnTo>
                      <a:pt x="9994" y="12043"/>
                    </a:lnTo>
                    <a:lnTo>
                      <a:pt x="9994" y="11585"/>
                    </a:lnTo>
                    <a:lnTo>
                      <a:pt x="9026" y="11389"/>
                    </a:lnTo>
                    <a:lnTo>
                      <a:pt x="9026" y="11323"/>
                    </a:lnTo>
                    <a:lnTo>
                      <a:pt x="8865" y="11258"/>
                    </a:lnTo>
                    <a:lnTo>
                      <a:pt x="8865" y="10996"/>
                    </a:lnTo>
                    <a:lnTo>
                      <a:pt x="9188" y="10865"/>
                    </a:lnTo>
                    <a:lnTo>
                      <a:pt x="9510" y="10865"/>
                    </a:lnTo>
                    <a:lnTo>
                      <a:pt x="11122" y="10930"/>
                    </a:lnTo>
                    <a:lnTo>
                      <a:pt x="11444" y="10276"/>
                    </a:lnTo>
                    <a:lnTo>
                      <a:pt x="11444" y="10210"/>
                    </a:lnTo>
                    <a:lnTo>
                      <a:pt x="11605" y="10145"/>
                    </a:lnTo>
                    <a:lnTo>
                      <a:pt x="11605" y="10014"/>
                    </a:lnTo>
                    <a:lnTo>
                      <a:pt x="11928" y="9818"/>
                    </a:lnTo>
                    <a:lnTo>
                      <a:pt x="12089" y="9687"/>
                    </a:lnTo>
                    <a:lnTo>
                      <a:pt x="12411" y="9621"/>
                    </a:lnTo>
                    <a:lnTo>
                      <a:pt x="12895" y="9556"/>
                    </a:lnTo>
                    <a:lnTo>
                      <a:pt x="13217" y="9621"/>
                    </a:lnTo>
                    <a:lnTo>
                      <a:pt x="14829" y="9621"/>
                    </a:lnTo>
                    <a:lnTo>
                      <a:pt x="15958" y="9490"/>
                    </a:lnTo>
                    <a:lnTo>
                      <a:pt x="16925" y="9229"/>
                    </a:lnTo>
                    <a:lnTo>
                      <a:pt x="17731" y="8574"/>
                    </a:lnTo>
                    <a:lnTo>
                      <a:pt x="17731" y="8378"/>
                    </a:lnTo>
                    <a:lnTo>
                      <a:pt x="17570" y="8181"/>
                    </a:lnTo>
                    <a:lnTo>
                      <a:pt x="17247" y="7658"/>
                    </a:lnTo>
                    <a:lnTo>
                      <a:pt x="16764" y="7134"/>
                    </a:lnTo>
                    <a:lnTo>
                      <a:pt x="16602" y="7069"/>
                    </a:lnTo>
                    <a:lnTo>
                      <a:pt x="16602" y="7003"/>
                    </a:lnTo>
                    <a:lnTo>
                      <a:pt x="16119" y="6610"/>
                    </a:lnTo>
                    <a:lnTo>
                      <a:pt x="16119" y="6414"/>
                    </a:lnTo>
                    <a:lnTo>
                      <a:pt x="16280" y="6349"/>
                    </a:lnTo>
                    <a:lnTo>
                      <a:pt x="16280" y="6218"/>
                    </a:lnTo>
                    <a:lnTo>
                      <a:pt x="16119" y="5890"/>
                    </a:lnTo>
                    <a:lnTo>
                      <a:pt x="16119" y="5170"/>
                    </a:lnTo>
                    <a:lnTo>
                      <a:pt x="16280" y="4974"/>
                    </a:lnTo>
                    <a:lnTo>
                      <a:pt x="17247" y="4385"/>
                    </a:lnTo>
                    <a:lnTo>
                      <a:pt x="17247" y="4189"/>
                    </a:lnTo>
                    <a:lnTo>
                      <a:pt x="17570" y="4058"/>
                    </a:lnTo>
                    <a:lnTo>
                      <a:pt x="17731" y="3927"/>
                    </a:lnTo>
                    <a:lnTo>
                      <a:pt x="18537" y="3599"/>
                    </a:lnTo>
                    <a:lnTo>
                      <a:pt x="19826" y="3207"/>
                    </a:lnTo>
                    <a:lnTo>
                      <a:pt x="20471" y="2945"/>
                    </a:lnTo>
                    <a:lnTo>
                      <a:pt x="21116" y="2749"/>
                    </a:lnTo>
                    <a:lnTo>
                      <a:pt x="21277" y="2683"/>
                    </a:lnTo>
                    <a:lnTo>
                      <a:pt x="21438" y="2487"/>
                    </a:lnTo>
                    <a:lnTo>
                      <a:pt x="21600" y="2356"/>
                    </a:lnTo>
                    <a:lnTo>
                      <a:pt x="21600" y="2094"/>
                    </a:lnTo>
                    <a:lnTo>
                      <a:pt x="21438" y="2029"/>
                    </a:lnTo>
                    <a:lnTo>
                      <a:pt x="21116" y="2029"/>
                    </a:lnTo>
                    <a:lnTo>
                      <a:pt x="21116" y="1963"/>
                    </a:lnTo>
                    <a:lnTo>
                      <a:pt x="20794" y="1963"/>
                    </a:lnTo>
                    <a:lnTo>
                      <a:pt x="20794" y="1832"/>
                    </a:lnTo>
                    <a:lnTo>
                      <a:pt x="20955" y="1832"/>
                    </a:lnTo>
                    <a:lnTo>
                      <a:pt x="20310" y="1898"/>
                    </a:lnTo>
                    <a:lnTo>
                      <a:pt x="20310" y="1963"/>
                    </a:lnTo>
                    <a:lnTo>
                      <a:pt x="20149" y="2159"/>
                    </a:lnTo>
                    <a:lnTo>
                      <a:pt x="20149" y="2421"/>
                    </a:lnTo>
                    <a:lnTo>
                      <a:pt x="19826" y="2683"/>
                    </a:lnTo>
                    <a:lnTo>
                      <a:pt x="19826" y="2879"/>
                    </a:lnTo>
                    <a:lnTo>
                      <a:pt x="15635" y="2879"/>
                    </a:lnTo>
                    <a:lnTo>
                      <a:pt x="16925" y="1701"/>
                    </a:lnTo>
                    <a:lnTo>
                      <a:pt x="14185" y="1112"/>
                    </a:lnTo>
                    <a:lnTo>
                      <a:pt x="13701" y="916"/>
                    </a:lnTo>
                    <a:lnTo>
                      <a:pt x="12411" y="719"/>
                    </a:lnTo>
                    <a:lnTo>
                      <a:pt x="11767" y="589"/>
                    </a:lnTo>
                    <a:lnTo>
                      <a:pt x="11605" y="523"/>
                    </a:lnTo>
                    <a:lnTo>
                      <a:pt x="11605" y="196"/>
                    </a:lnTo>
                    <a:lnTo>
                      <a:pt x="11283" y="65"/>
                    </a:lnTo>
                    <a:lnTo>
                      <a:pt x="11122" y="65"/>
                    </a:lnTo>
                    <a:lnTo>
                      <a:pt x="10800" y="0"/>
                    </a:lnTo>
                    <a:lnTo>
                      <a:pt x="10477" y="130"/>
                    </a:lnTo>
                    <a:lnTo>
                      <a:pt x="9671" y="523"/>
                    </a:lnTo>
                    <a:lnTo>
                      <a:pt x="9671" y="392"/>
                    </a:lnTo>
                    <a:lnTo>
                      <a:pt x="9510" y="261"/>
                    </a:lnTo>
                    <a:lnTo>
                      <a:pt x="9188" y="130"/>
                    </a:lnTo>
                    <a:lnTo>
                      <a:pt x="8704" y="130"/>
                    </a:lnTo>
                    <a:lnTo>
                      <a:pt x="7576" y="0"/>
                    </a:lnTo>
                    <a:lnTo>
                      <a:pt x="7576" y="65"/>
                    </a:lnTo>
                    <a:lnTo>
                      <a:pt x="7253" y="327"/>
                    </a:lnTo>
                    <a:lnTo>
                      <a:pt x="6608" y="58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7" name="Google Shape;657;p34"/>
              <p:cNvSpPr/>
              <p:nvPr/>
            </p:nvSpPr>
            <p:spPr>
              <a:xfrm>
                <a:off x="342977" y="227906"/>
                <a:ext cx="774340" cy="75792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774" y="21222"/>
                    </a:moveTo>
                    <a:lnTo>
                      <a:pt x="11855" y="20995"/>
                    </a:lnTo>
                    <a:lnTo>
                      <a:pt x="12018" y="20693"/>
                    </a:lnTo>
                    <a:lnTo>
                      <a:pt x="12342" y="20240"/>
                    </a:lnTo>
                    <a:lnTo>
                      <a:pt x="12748" y="19560"/>
                    </a:lnTo>
                    <a:lnTo>
                      <a:pt x="13154" y="18579"/>
                    </a:lnTo>
                    <a:lnTo>
                      <a:pt x="13642" y="17295"/>
                    </a:lnTo>
                    <a:lnTo>
                      <a:pt x="14372" y="16615"/>
                    </a:lnTo>
                    <a:lnTo>
                      <a:pt x="15022" y="16086"/>
                    </a:lnTo>
                    <a:lnTo>
                      <a:pt x="15915" y="15633"/>
                    </a:lnTo>
                    <a:lnTo>
                      <a:pt x="16890" y="15331"/>
                    </a:lnTo>
                    <a:lnTo>
                      <a:pt x="16971" y="15255"/>
                    </a:lnTo>
                    <a:lnTo>
                      <a:pt x="17296" y="15104"/>
                    </a:lnTo>
                    <a:lnTo>
                      <a:pt x="17621" y="14878"/>
                    </a:lnTo>
                    <a:lnTo>
                      <a:pt x="18108" y="14425"/>
                    </a:lnTo>
                    <a:lnTo>
                      <a:pt x="18514" y="13820"/>
                    </a:lnTo>
                    <a:lnTo>
                      <a:pt x="18920" y="12990"/>
                    </a:lnTo>
                    <a:lnTo>
                      <a:pt x="19163" y="12008"/>
                    </a:lnTo>
                    <a:lnTo>
                      <a:pt x="19245" y="10724"/>
                    </a:lnTo>
                    <a:lnTo>
                      <a:pt x="20869" y="8156"/>
                    </a:lnTo>
                    <a:lnTo>
                      <a:pt x="20950" y="8081"/>
                    </a:lnTo>
                    <a:lnTo>
                      <a:pt x="21275" y="7703"/>
                    </a:lnTo>
                    <a:lnTo>
                      <a:pt x="21518" y="7174"/>
                    </a:lnTo>
                    <a:lnTo>
                      <a:pt x="21600" y="6419"/>
                    </a:lnTo>
                    <a:lnTo>
                      <a:pt x="21600" y="5815"/>
                    </a:lnTo>
                    <a:lnTo>
                      <a:pt x="21437" y="5513"/>
                    </a:lnTo>
                    <a:lnTo>
                      <a:pt x="21031" y="5211"/>
                    </a:lnTo>
                    <a:lnTo>
                      <a:pt x="20381" y="4984"/>
                    </a:lnTo>
                    <a:lnTo>
                      <a:pt x="20219" y="4909"/>
                    </a:lnTo>
                    <a:lnTo>
                      <a:pt x="19894" y="4682"/>
                    </a:lnTo>
                    <a:lnTo>
                      <a:pt x="19407" y="4380"/>
                    </a:lnTo>
                    <a:lnTo>
                      <a:pt x="18839" y="4153"/>
                    </a:lnTo>
                    <a:lnTo>
                      <a:pt x="18189" y="4153"/>
                    </a:lnTo>
                    <a:lnTo>
                      <a:pt x="16159" y="3549"/>
                    </a:lnTo>
                    <a:lnTo>
                      <a:pt x="15996" y="3474"/>
                    </a:lnTo>
                    <a:lnTo>
                      <a:pt x="15834" y="3549"/>
                    </a:lnTo>
                    <a:lnTo>
                      <a:pt x="15672" y="3549"/>
                    </a:lnTo>
                    <a:lnTo>
                      <a:pt x="15509" y="3625"/>
                    </a:lnTo>
                    <a:lnTo>
                      <a:pt x="15428" y="3700"/>
                    </a:lnTo>
                    <a:lnTo>
                      <a:pt x="15347" y="3700"/>
                    </a:lnTo>
                    <a:lnTo>
                      <a:pt x="15509" y="3398"/>
                    </a:lnTo>
                    <a:lnTo>
                      <a:pt x="15509" y="3247"/>
                    </a:lnTo>
                    <a:lnTo>
                      <a:pt x="15590" y="3096"/>
                    </a:lnTo>
                    <a:lnTo>
                      <a:pt x="15590" y="3020"/>
                    </a:lnTo>
                    <a:lnTo>
                      <a:pt x="15428" y="2869"/>
                    </a:lnTo>
                    <a:lnTo>
                      <a:pt x="14697" y="2869"/>
                    </a:lnTo>
                    <a:lnTo>
                      <a:pt x="14535" y="2794"/>
                    </a:lnTo>
                    <a:lnTo>
                      <a:pt x="14291" y="2794"/>
                    </a:lnTo>
                    <a:lnTo>
                      <a:pt x="14048" y="2718"/>
                    </a:lnTo>
                    <a:lnTo>
                      <a:pt x="13398" y="2718"/>
                    </a:lnTo>
                    <a:lnTo>
                      <a:pt x="13154" y="2869"/>
                    </a:lnTo>
                    <a:lnTo>
                      <a:pt x="12911" y="2945"/>
                    </a:lnTo>
                    <a:lnTo>
                      <a:pt x="12424" y="3172"/>
                    </a:lnTo>
                    <a:lnTo>
                      <a:pt x="12099" y="3398"/>
                    </a:lnTo>
                    <a:lnTo>
                      <a:pt x="11612" y="3700"/>
                    </a:lnTo>
                    <a:lnTo>
                      <a:pt x="11287" y="3700"/>
                    </a:lnTo>
                    <a:lnTo>
                      <a:pt x="11612" y="3549"/>
                    </a:lnTo>
                    <a:lnTo>
                      <a:pt x="11774" y="3398"/>
                    </a:lnTo>
                    <a:lnTo>
                      <a:pt x="11855" y="3247"/>
                    </a:lnTo>
                    <a:lnTo>
                      <a:pt x="12099" y="3020"/>
                    </a:lnTo>
                    <a:lnTo>
                      <a:pt x="12180" y="2869"/>
                    </a:lnTo>
                    <a:lnTo>
                      <a:pt x="12505" y="2567"/>
                    </a:lnTo>
                    <a:lnTo>
                      <a:pt x="12667" y="2492"/>
                    </a:lnTo>
                    <a:lnTo>
                      <a:pt x="12830" y="2341"/>
                    </a:lnTo>
                    <a:lnTo>
                      <a:pt x="12992" y="2114"/>
                    </a:lnTo>
                    <a:lnTo>
                      <a:pt x="13073" y="1888"/>
                    </a:lnTo>
                    <a:lnTo>
                      <a:pt x="13073" y="1737"/>
                    </a:lnTo>
                    <a:lnTo>
                      <a:pt x="12667" y="981"/>
                    </a:lnTo>
                    <a:lnTo>
                      <a:pt x="12018" y="302"/>
                    </a:lnTo>
                    <a:lnTo>
                      <a:pt x="11774" y="151"/>
                    </a:lnTo>
                    <a:lnTo>
                      <a:pt x="11449" y="0"/>
                    </a:lnTo>
                    <a:lnTo>
                      <a:pt x="11206" y="151"/>
                    </a:lnTo>
                    <a:lnTo>
                      <a:pt x="11124" y="302"/>
                    </a:lnTo>
                    <a:lnTo>
                      <a:pt x="10962" y="302"/>
                    </a:lnTo>
                    <a:lnTo>
                      <a:pt x="10962" y="377"/>
                    </a:lnTo>
                    <a:lnTo>
                      <a:pt x="10800" y="679"/>
                    </a:lnTo>
                    <a:lnTo>
                      <a:pt x="10718" y="755"/>
                    </a:lnTo>
                    <a:lnTo>
                      <a:pt x="10718" y="830"/>
                    </a:lnTo>
                    <a:lnTo>
                      <a:pt x="10637" y="906"/>
                    </a:lnTo>
                    <a:lnTo>
                      <a:pt x="10393" y="906"/>
                    </a:lnTo>
                    <a:lnTo>
                      <a:pt x="10312" y="830"/>
                    </a:lnTo>
                    <a:lnTo>
                      <a:pt x="9906" y="830"/>
                    </a:lnTo>
                    <a:lnTo>
                      <a:pt x="9825" y="906"/>
                    </a:lnTo>
                    <a:lnTo>
                      <a:pt x="9500" y="906"/>
                    </a:lnTo>
                    <a:lnTo>
                      <a:pt x="9419" y="830"/>
                    </a:lnTo>
                    <a:lnTo>
                      <a:pt x="9257" y="830"/>
                    </a:lnTo>
                    <a:lnTo>
                      <a:pt x="9175" y="906"/>
                    </a:lnTo>
                    <a:lnTo>
                      <a:pt x="9094" y="906"/>
                    </a:lnTo>
                    <a:lnTo>
                      <a:pt x="8851" y="830"/>
                    </a:lnTo>
                    <a:lnTo>
                      <a:pt x="8851" y="1057"/>
                    </a:lnTo>
                    <a:lnTo>
                      <a:pt x="8688" y="1057"/>
                    </a:lnTo>
                    <a:lnTo>
                      <a:pt x="8607" y="981"/>
                    </a:lnTo>
                    <a:lnTo>
                      <a:pt x="8201" y="981"/>
                    </a:lnTo>
                    <a:lnTo>
                      <a:pt x="7876" y="1057"/>
                    </a:lnTo>
                    <a:lnTo>
                      <a:pt x="7795" y="1057"/>
                    </a:lnTo>
                    <a:lnTo>
                      <a:pt x="7470" y="1132"/>
                    </a:lnTo>
                    <a:lnTo>
                      <a:pt x="7470" y="226"/>
                    </a:lnTo>
                    <a:lnTo>
                      <a:pt x="7389" y="75"/>
                    </a:lnTo>
                    <a:lnTo>
                      <a:pt x="7145" y="75"/>
                    </a:lnTo>
                    <a:lnTo>
                      <a:pt x="7145" y="151"/>
                    </a:lnTo>
                    <a:lnTo>
                      <a:pt x="6983" y="302"/>
                    </a:lnTo>
                    <a:lnTo>
                      <a:pt x="6739" y="226"/>
                    </a:lnTo>
                    <a:lnTo>
                      <a:pt x="6333" y="377"/>
                    </a:lnTo>
                    <a:lnTo>
                      <a:pt x="6333" y="528"/>
                    </a:lnTo>
                    <a:lnTo>
                      <a:pt x="5765" y="604"/>
                    </a:lnTo>
                    <a:lnTo>
                      <a:pt x="5603" y="377"/>
                    </a:lnTo>
                    <a:lnTo>
                      <a:pt x="5440" y="377"/>
                    </a:lnTo>
                    <a:lnTo>
                      <a:pt x="5196" y="302"/>
                    </a:lnTo>
                    <a:lnTo>
                      <a:pt x="5034" y="302"/>
                    </a:lnTo>
                    <a:lnTo>
                      <a:pt x="4709" y="151"/>
                    </a:lnTo>
                    <a:lnTo>
                      <a:pt x="4709" y="377"/>
                    </a:lnTo>
                    <a:lnTo>
                      <a:pt x="4872" y="377"/>
                    </a:lnTo>
                    <a:lnTo>
                      <a:pt x="5034" y="528"/>
                    </a:lnTo>
                    <a:lnTo>
                      <a:pt x="5034" y="830"/>
                    </a:lnTo>
                    <a:lnTo>
                      <a:pt x="5196" y="981"/>
                    </a:lnTo>
                    <a:lnTo>
                      <a:pt x="5521" y="981"/>
                    </a:lnTo>
                    <a:lnTo>
                      <a:pt x="5521" y="1283"/>
                    </a:lnTo>
                    <a:lnTo>
                      <a:pt x="5196" y="1434"/>
                    </a:lnTo>
                    <a:lnTo>
                      <a:pt x="4466" y="2190"/>
                    </a:lnTo>
                    <a:lnTo>
                      <a:pt x="3735" y="1963"/>
                    </a:lnTo>
                    <a:lnTo>
                      <a:pt x="3572" y="1963"/>
                    </a:lnTo>
                    <a:lnTo>
                      <a:pt x="3410" y="1888"/>
                    </a:lnTo>
                    <a:lnTo>
                      <a:pt x="3166" y="1888"/>
                    </a:lnTo>
                    <a:lnTo>
                      <a:pt x="3166" y="1737"/>
                    </a:lnTo>
                    <a:lnTo>
                      <a:pt x="3085" y="1661"/>
                    </a:lnTo>
                    <a:lnTo>
                      <a:pt x="3085" y="1586"/>
                    </a:lnTo>
                    <a:lnTo>
                      <a:pt x="3004" y="1510"/>
                    </a:lnTo>
                    <a:lnTo>
                      <a:pt x="2111" y="1661"/>
                    </a:lnTo>
                    <a:lnTo>
                      <a:pt x="2111" y="1963"/>
                    </a:lnTo>
                    <a:lnTo>
                      <a:pt x="2436" y="1963"/>
                    </a:lnTo>
                    <a:lnTo>
                      <a:pt x="2517" y="2341"/>
                    </a:lnTo>
                    <a:lnTo>
                      <a:pt x="2436" y="2265"/>
                    </a:lnTo>
                    <a:lnTo>
                      <a:pt x="2354" y="2265"/>
                    </a:lnTo>
                    <a:lnTo>
                      <a:pt x="2273" y="2190"/>
                    </a:lnTo>
                    <a:lnTo>
                      <a:pt x="2192" y="2190"/>
                    </a:lnTo>
                    <a:lnTo>
                      <a:pt x="2111" y="2265"/>
                    </a:lnTo>
                    <a:lnTo>
                      <a:pt x="2111" y="2643"/>
                    </a:lnTo>
                    <a:lnTo>
                      <a:pt x="2192" y="2643"/>
                    </a:lnTo>
                    <a:lnTo>
                      <a:pt x="2192" y="2718"/>
                    </a:lnTo>
                    <a:lnTo>
                      <a:pt x="2354" y="3020"/>
                    </a:lnTo>
                    <a:lnTo>
                      <a:pt x="2436" y="3247"/>
                    </a:lnTo>
                    <a:lnTo>
                      <a:pt x="2436" y="3625"/>
                    </a:lnTo>
                    <a:lnTo>
                      <a:pt x="2111" y="4758"/>
                    </a:lnTo>
                    <a:lnTo>
                      <a:pt x="2030" y="4984"/>
                    </a:lnTo>
                    <a:lnTo>
                      <a:pt x="1786" y="4984"/>
                    </a:lnTo>
                    <a:lnTo>
                      <a:pt x="1705" y="4909"/>
                    </a:lnTo>
                    <a:lnTo>
                      <a:pt x="1542" y="4909"/>
                    </a:lnTo>
                    <a:lnTo>
                      <a:pt x="1461" y="4984"/>
                    </a:lnTo>
                    <a:lnTo>
                      <a:pt x="1299" y="4984"/>
                    </a:lnTo>
                    <a:lnTo>
                      <a:pt x="1136" y="5060"/>
                    </a:lnTo>
                    <a:lnTo>
                      <a:pt x="893" y="5060"/>
                    </a:lnTo>
                    <a:lnTo>
                      <a:pt x="406" y="5513"/>
                    </a:lnTo>
                    <a:lnTo>
                      <a:pt x="406" y="5739"/>
                    </a:lnTo>
                    <a:lnTo>
                      <a:pt x="324" y="5890"/>
                    </a:lnTo>
                    <a:lnTo>
                      <a:pt x="243" y="5966"/>
                    </a:lnTo>
                    <a:lnTo>
                      <a:pt x="243" y="6041"/>
                    </a:lnTo>
                    <a:lnTo>
                      <a:pt x="81" y="6193"/>
                    </a:lnTo>
                    <a:lnTo>
                      <a:pt x="0" y="6344"/>
                    </a:lnTo>
                    <a:lnTo>
                      <a:pt x="0" y="6872"/>
                    </a:lnTo>
                    <a:lnTo>
                      <a:pt x="81" y="7099"/>
                    </a:lnTo>
                    <a:lnTo>
                      <a:pt x="81" y="7174"/>
                    </a:lnTo>
                    <a:lnTo>
                      <a:pt x="162" y="7250"/>
                    </a:lnTo>
                    <a:lnTo>
                      <a:pt x="162" y="7325"/>
                    </a:lnTo>
                    <a:lnTo>
                      <a:pt x="243" y="7476"/>
                    </a:lnTo>
                    <a:lnTo>
                      <a:pt x="243" y="7552"/>
                    </a:lnTo>
                    <a:lnTo>
                      <a:pt x="162" y="7552"/>
                    </a:lnTo>
                    <a:lnTo>
                      <a:pt x="243" y="7552"/>
                    </a:lnTo>
                    <a:lnTo>
                      <a:pt x="406" y="7476"/>
                    </a:lnTo>
                    <a:lnTo>
                      <a:pt x="487" y="7476"/>
                    </a:lnTo>
                    <a:lnTo>
                      <a:pt x="730" y="7703"/>
                    </a:lnTo>
                    <a:lnTo>
                      <a:pt x="893" y="7703"/>
                    </a:lnTo>
                    <a:lnTo>
                      <a:pt x="1055" y="7779"/>
                    </a:lnTo>
                    <a:lnTo>
                      <a:pt x="1218" y="7779"/>
                    </a:lnTo>
                    <a:lnTo>
                      <a:pt x="1380" y="7703"/>
                    </a:lnTo>
                    <a:lnTo>
                      <a:pt x="1542" y="7552"/>
                    </a:lnTo>
                    <a:lnTo>
                      <a:pt x="1705" y="7476"/>
                    </a:lnTo>
                    <a:lnTo>
                      <a:pt x="1705" y="7401"/>
                    </a:lnTo>
                    <a:lnTo>
                      <a:pt x="1705" y="8458"/>
                    </a:lnTo>
                    <a:lnTo>
                      <a:pt x="1786" y="8458"/>
                    </a:lnTo>
                    <a:lnTo>
                      <a:pt x="1948" y="8534"/>
                    </a:lnTo>
                    <a:lnTo>
                      <a:pt x="2842" y="8534"/>
                    </a:lnTo>
                    <a:lnTo>
                      <a:pt x="3004" y="8458"/>
                    </a:lnTo>
                    <a:lnTo>
                      <a:pt x="3166" y="8458"/>
                    </a:lnTo>
                    <a:lnTo>
                      <a:pt x="3491" y="8156"/>
                    </a:lnTo>
                    <a:lnTo>
                      <a:pt x="3491" y="8081"/>
                    </a:lnTo>
                    <a:lnTo>
                      <a:pt x="3816" y="7930"/>
                    </a:lnTo>
                    <a:lnTo>
                      <a:pt x="3897" y="7930"/>
                    </a:lnTo>
                    <a:lnTo>
                      <a:pt x="4060" y="8005"/>
                    </a:lnTo>
                    <a:lnTo>
                      <a:pt x="4141" y="8005"/>
                    </a:lnTo>
                    <a:lnTo>
                      <a:pt x="4384" y="7779"/>
                    </a:lnTo>
                    <a:lnTo>
                      <a:pt x="4547" y="7779"/>
                    </a:lnTo>
                    <a:lnTo>
                      <a:pt x="4547" y="8534"/>
                    </a:lnTo>
                    <a:lnTo>
                      <a:pt x="4628" y="8987"/>
                    </a:lnTo>
                    <a:lnTo>
                      <a:pt x="5034" y="9365"/>
                    </a:lnTo>
                    <a:lnTo>
                      <a:pt x="5521" y="9516"/>
                    </a:lnTo>
                    <a:lnTo>
                      <a:pt x="5927" y="9440"/>
                    </a:lnTo>
                    <a:lnTo>
                      <a:pt x="6009" y="9516"/>
                    </a:lnTo>
                    <a:lnTo>
                      <a:pt x="6009" y="9591"/>
                    </a:lnTo>
                    <a:lnTo>
                      <a:pt x="6171" y="9893"/>
                    </a:lnTo>
                    <a:lnTo>
                      <a:pt x="6333" y="10044"/>
                    </a:lnTo>
                    <a:lnTo>
                      <a:pt x="6577" y="10120"/>
                    </a:lnTo>
                    <a:lnTo>
                      <a:pt x="6658" y="10120"/>
                    </a:lnTo>
                    <a:lnTo>
                      <a:pt x="6739" y="10271"/>
                    </a:lnTo>
                    <a:lnTo>
                      <a:pt x="6902" y="10346"/>
                    </a:lnTo>
                    <a:lnTo>
                      <a:pt x="7064" y="10497"/>
                    </a:lnTo>
                    <a:lnTo>
                      <a:pt x="7227" y="10724"/>
                    </a:lnTo>
                    <a:lnTo>
                      <a:pt x="7389" y="10875"/>
                    </a:lnTo>
                    <a:lnTo>
                      <a:pt x="7389" y="11102"/>
                    </a:lnTo>
                    <a:lnTo>
                      <a:pt x="8363" y="11177"/>
                    </a:lnTo>
                    <a:lnTo>
                      <a:pt x="8363" y="11253"/>
                    </a:lnTo>
                    <a:lnTo>
                      <a:pt x="8282" y="11328"/>
                    </a:lnTo>
                    <a:lnTo>
                      <a:pt x="8282" y="11630"/>
                    </a:lnTo>
                    <a:lnTo>
                      <a:pt x="8445" y="11781"/>
                    </a:lnTo>
                    <a:lnTo>
                      <a:pt x="8526" y="11781"/>
                    </a:lnTo>
                    <a:lnTo>
                      <a:pt x="8607" y="11857"/>
                    </a:lnTo>
                    <a:lnTo>
                      <a:pt x="8688" y="12008"/>
                    </a:lnTo>
                    <a:lnTo>
                      <a:pt x="8688" y="13669"/>
                    </a:lnTo>
                    <a:lnTo>
                      <a:pt x="8526" y="13896"/>
                    </a:lnTo>
                    <a:lnTo>
                      <a:pt x="8607" y="13896"/>
                    </a:lnTo>
                    <a:lnTo>
                      <a:pt x="8607" y="13972"/>
                    </a:lnTo>
                    <a:lnTo>
                      <a:pt x="8688" y="14047"/>
                    </a:lnTo>
                    <a:lnTo>
                      <a:pt x="8688" y="14349"/>
                    </a:lnTo>
                    <a:lnTo>
                      <a:pt x="8769" y="14500"/>
                    </a:lnTo>
                    <a:lnTo>
                      <a:pt x="8769" y="14953"/>
                    </a:lnTo>
                    <a:lnTo>
                      <a:pt x="8851" y="15406"/>
                    </a:lnTo>
                    <a:lnTo>
                      <a:pt x="8851" y="15709"/>
                    </a:lnTo>
                    <a:lnTo>
                      <a:pt x="8932" y="15709"/>
                    </a:lnTo>
                    <a:lnTo>
                      <a:pt x="8932" y="15784"/>
                    </a:lnTo>
                    <a:lnTo>
                      <a:pt x="9013" y="15860"/>
                    </a:lnTo>
                    <a:lnTo>
                      <a:pt x="9175" y="15860"/>
                    </a:lnTo>
                    <a:lnTo>
                      <a:pt x="9581" y="16011"/>
                    </a:lnTo>
                    <a:lnTo>
                      <a:pt x="9663" y="15935"/>
                    </a:lnTo>
                    <a:lnTo>
                      <a:pt x="9987" y="15935"/>
                    </a:lnTo>
                    <a:lnTo>
                      <a:pt x="10069" y="16011"/>
                    </a:lnTo>
                    <a:lnTo>
                      <a:pt x="10312" y="16464"/>
                    </a:lnTo>
                    <a:lnTo>
                      <a:pt x="10393" y="16690"/>
                    </a:lnTo>
                    <a:lnTo>
                      <a:pt x="10393" y="16917"/>
                    </a:lnTo>
                    <a:lnTo>
                      <a:pt x="10556" y="16993"/>
                    </a:lnTo>
                    <a:lnTo>
                      <a:pt x="10718" y="16993"/>
                    </a:lnTo>
                    <a:lnTo>
                      <a:pt x="10800" y="17068"/>
                    </a:lnTo>
                    <a:lnTo>
                      <a:pt x="10881" y="17068"/>
                    </a:lnTo>
                    <a:lnTo>
                      <a:pt x="10962" y="17144"/>
                    </a:lnTo>
                    <a:lnTo>
                      <a:pt x="10962" y="17597"/>
                    </a:lnTo>
                    <a:lnTo>
                      <a:pt x="10800" y="17823"/>
                    </a:lnTo>
                    <a:lnTo>
                      <a:pt x="10475" y="18125"/>
                    </a:lnTo>
                    <a:lnTo>
                      <a:pt x="10069" y="18427"/>
                    </a:lnTo>
                    <a:lnTo>
                      <a:pt x="9744" y="18654"/>
                    </a:lnTo>
                    <a:lnTo>
                      <a:pt x="9500" y="18881"/>
                    </a:lnTo>
                    <a:lnTo>
                      <a:pt x="9419" y="18881"/>
                    </a:lnTo>
                    <a:lnTo>
                      <a:pt x="9338" y="18956"/>
                    </a:lnTo>
                    <a:lnTo>
                      <a:pt x="9257" y="19107"/>
                    </a:lnTo>
                    <a:lnTo>
                      <a:pt x="8932" y="19409"/>
                    </a:lnTo>
                    <a:lnTo>
                      <a:pt x="8769" y="19711"/>
                    </a:lnTo>
                    <a:lnTo>
                      <a:pt x="8769" y="19787"/>
                    </a:lnTo>
                    <a:lnTo>
                      <a:pt x="8851" y="19787"/>
                    </a:lnTo>
                    <a:lnTo>
                      <a:pt x="8932" y="19711"/>
                    </a:lnTo>
                    <a:lnTo>
                      <a:pt x="9094" y="19787"/>
                    </a:lnTo>
                    <a:lnTo>
                      <a:pt x="9338" y="20013"/>
                    </a:lnTo>
                    <a:lnTo>
                      <a:pt x="9744" y="20316"/>
                    </a:lnTo>
                    <a:lnTo>
                      <a:pt x="9744" y="20391"/>
                    </a:lnTo>
                    <a:lnTo>
                      <a:pt x="9906" y="20391"/>
                    </a:lnTo>
                    <a:lnTo>
                      <a:pt x="10069" y="20467"/>
                    </a:lnTo>
                    <a:lnTo>
                      <a:pt x="10312" y="20542"/>
                    </a:lnTo>
                    <a:lnTo>
                      <a:pt x="10637" y="20693"/>
                    </a:lnTo>
                    <a:lnTo>
                      <a:pt x="10718" y="20844"/>
                    </a:lnTo>
                    <a:lnTo>
                      <a:pt x="11287" y="21448"/>
                    </a:lnTo>
                    <a:lnTo>
                      <a:pt x="11449" y="21600"/>
                    </a:lnTo>
                    <a:lnTo>
                      <a:pt x="11774" y="2122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8" name="Google Shape;658;p34"/>
              <p:cNvSpPr/>
              <p:nvPr/>
            </p:nvSpPr>
            <p:spPr>
              <a:xfrm>
                <a:off x="296807" y="628067"/>
                <a:ext cx="217660" cy="100172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371"/>
                    </a:moveTo>
                    <a:lnTo>
                      <a:pt x="20736" y="21485"/>
                    </a:lnTo>
                    <a:lnTo>
                      <a:pt x="19584" y="21371"/>
                    </a:lnTo>
                    <a:lnTo>
                      <a:pt x="18720" y="21200"/>
                    </a:lnTo>
                    <a:lnTo>
                      <a:pt x="17568" y="21257"/>
                    </a:lnTo>
                    <a:lnTo>
                      <a:pt x="16128" y="21428"/>
                    </a:lnTo>
                    <a:lnTo>
                      <a:pt x="15264" y="21600"/>
                    </a:lnTo>
                    <a:lnTo>
                      <a:pt x="14688" y="21371"/>
                    </a:lnTo>
                    <a:lnTo>
                      <a:pt x="14976" y="21085"/>
                    </a:lnTo>
                    <a:lnTo>
                      <a:pt x="14688" y="20914"/>
                    </a:lnTo>
                    <a:lnTo>
                      <a:pt x="13248" y="21028"/>
                    </a:lnTo>
                    <a:lnTo>
                      <a:pt x="13248" y="21371"/>
                    </a:lnTo>
                    <a:lnTo>
                      <a:pt x="10944" y="21371"/>
                    </a:lnTo>
                    <a:lnTo>
                      <a:pt x="10080" y="20800"/>
                    </a:lnTo>
                    <a:lnTo>
                      <a:pt x="7776" y="20857"/>
                    </a:lnTo>
                    <a:lnTo>
                      <a:pt x="7776" y="20457"/>
                    </a:lnTo>
                    <a:lnTo>
                      <a:pt x="9504" y="20342"/>
                    </a:lnTo>
                    <a:lnTo>
                      <a:pt x="10368" y="19828"/>
                    </a:lnTo>
                    <a:lnTo>
                      <a:pt x="10368" y="19714"/>
                    </a:lnTo>
                    <a:lnTo>
                      <a:pt x="9504" y="19542"/>
                    </a:lnTo>
                    <a:lnTo>
                      <a:pt x="8928" y="19485"/>
                    </a:lnTo>
                    <a:lnTo>
                      <a:pt x="8064" y="19314"/>
                    </a:lnTo>
                    <a:lnTo>
                      <a:pt x="6624" y="19314"/>
                    </a:lnTo>
                    <a:lnTo>
                      <a:pt x="5471" y="19428"/>
                    </a:lnTo>
                    <a:lnTo>
                      <a:pt x="4896" y="19542"/>
                    </a:lnTo>
                    <a:lnTo>
                      <a:pt x="4896" y="19600"/>
                    </a:lnTo>
                    <a:lnTo>
                      <a:pt x="287" y="18685"/>
                    </a:lnTo>
                    <a:lnTo>
                      <a:pt x="0" y="18342"/>
                    </a:lnTo>
                    <a:lnTo>
                      <a:pt x="0" y="17142"/>
                    </a:lnTo>
                    <a:lnTo>
                      <a:pt x="575" y="16457"/>
                    </a:lnTo>
                    <a:lnTo>
                      <a:pt x="863" y="15828"/>
                    </a:lnTo>
                    <a:lnTo>
                      <a:pt x="1151" y="15428"/>
                    </a:lnTo>
                    <a:lnTo>
                      <a:pt x="1151" y="15257"/>
                    </a:lnTo>
                    <a:lnTo>
                      <a:pt x="3744" y="14571"/>
                    </a:lnTo>
                    <a:lnTo>
                      <a:pt x="4320" y="13828"/>
                    </a:lnTo>
                    <a:lnTo>
                      <a:pt x="4320" y="12914"/>
                    </a:lnTo>
                    <a:lnTo>
                      <a:pt x="2303" y="12342"/>
                    </a:lnTo>
                    <a:lnTo>
                      <a:pt x="4896" y="11828"/>
                    </a:lnTo>
                    <a:lnTo>
                      <a:pt x="5184" y="11371"/>
                    </a:lnTo>
                    <a:lnTo>
                      <a:pt x="4031" y="11371"/>
                    </a:lnTo>
                    <a:lnTo>
                      <a:pt x="4608" y="11085"/>
                    </a:lnTo>
                    <a:lnTo>
                      <a:pt x="5471" y="11085"/>
                    </a:lnTo>
                    <a:lnTo>
                      <a:pt x="6624" y="10971"/>
                    </a:lnTo>
                    <a:lnTo>
                      <a:pt x="6912" y="10514"/>
                    </a:lnTo>
                    <a:lnTo>
                      <a:pt x="6912" y="10228"/>
                    </a:lnTo>
                    <a:lnTo>
                      <a:pt x="7200" y="9942"/>
                    </a:lnTo>
                    <a:lnTo>
                      <a:pt x="7776" y="9485"/>
                    </a:lnTo>
                    <a:lnTo>
                      <a:pt x="6624" y="9600"/>
                    </a:lnTo>
                    <a:lnTo>
                      <a:pt x="6048" y="9828"/>
                    </a:lnTo>
                    <a:lnTo>
                      <a:pt x="5760" y="9885"/>
                    </a:lnTo>
                    <a:lnTo>
                      <a:pt x="5760" y="9942"/>
                    </a:lnTo>
                    <a:lnTo>
                      <a:pt x="5471" y="10057"/>
                    </a:lnTo>
                    <a:lnTo>
                      <a:pt x="5471" y="10514"/>
                    </a:lnTo>
                    <a:lnTo>
                      <a:pt x="4896" y="10742"/>
                    </a:lnTo>
                    <a:lnTo>
                      <a:pt x="4608" y="10800"/>
                    </a:lnTo>
                    <a:lnTo>
                      <a:pt x="4320" y="10800"/>
                    </a:lnTo>
                    <a:lnTo>
                      <a:pt x="4320" y="10857"/>
                    </a:lnTo>
                    <a:lnTo>
                      <a:pt x="4031" y="10057"/>
                    </a:lnTo>
                    <a:lnTo>
                      <a:pt x="5760" y="8971"/>
                    </a:lnTo>
                    <a:lnTo>
                      <a:pt x="6624" y="8057"/>
                    </a:lnTo>
                    <a:lnTo>
                      <a:pt x="7200" y="7428"/>
                    </a:lnTo>
                    <a:lnTo>
                      <a:pt x="7200" y="6514"/>
                    </a:lnTo>
                    <a:lnTo>
                      <a:pt x="8064" y="6114"/>
                    </a:lnTo>
                    <a:lnTo>
                      <a:pt x="8640" y="5714"/>
                    </a:lnTo>
                    <a:lnTo>
                      <a:pt x="9216" y="5428"/>
                    </a:lnTo>
                    <a:lnTo>
                      <a:pt x="9504" y="5314"/>
                    </a:lnTo>
                    <a:lnTo>
                      <a:pt x="9504" y="4685"/>
                    </a:lnTo>
                    <a:lnTo>
                      <a:pt x="9792" y="4571"/>
                    </a:lnTo>
                    <a:lnTo>
                      <a:pt x="9792" y="4285"/>
                    </a:lnTo>
                    <a:lnTo>
                      <a:pt x="10080" y="4171"/>
                    </a:lnTo>
                    <a:lnTo>
                      <a:pt x="10080" y="3314"/>
                    </a:lnTo>
                    <a:lnTo>
                      <a:pt x="9792" y="3142"/>
                    </a:lnTo>
                    <a:lnTo>
                      <a:pt x="10080" y="3028"/>
                    </a:lnTo>
                    <a:lnTo>
                      <a:pt x="10080" y="2857"/>
                    </a:lnTo>
                    <a:lnTo>
                      <a:pt x="10368" y="2742"/>
                    </a:lnTo>
                    <a:lnTo>
                      <a:pt x="10368" y="2514"/>
                    </a:lnTo>
                    <a:lnTo>
                      <a:pt x="10656" y="2114"/>
                    </a:lnTo>
                    <a:lnTo>
                      <a:pt x="10368" y="1599"/>
                    </a:lnTo>
                    <a:lnTo>
                      <a:pt x="9792" y="1028"/>
                    </a:lnTo>
                    <a:lnTo>
                      <a:pt x="9216" y="857"/>
                    </a:lnTo>
                    <a:lnTo>
                      <a:pt x="8640" y="628"/>
                    </a:lnTo>
                    <a:lnTo>
                      <a:pt x="7776" y="457"/>
                    </a:lnTo>
                    <a:lnTo>
                      <a:pt x="6912" y="342"/>
                    </a:lnTo>
                    <a:lnTo>
                      <a:pt x="6624" y="285"/>
                    </a:lnTo>
                    <a:lnTo>
                      <a:pt x="7200" y="228"/>
                    </a:lnTo>
                    <a:lnTo>
                      <a:pt x="7776" y="228"/>
                    </a:lnTo>
                    <a:lnTo>
                      <a:pt x="8640" y="171"/>
                    </a:lnTo>
                    <a:lnTo>
                      <a:pt x="9504" y="57"/>
                    </a:lnTo>
                    <a:lnTo>
                      <a:pt x="10368" y="0"/>
                    </a:lnTo>
                    <a:lnTo>
                      <a:pt x="10368" y="57"/>
                    </a:lnTo>
                    <a:lnTo>
                      <a:pt x="10656" y="228"/>
                    </a:lnTo>
                    <a:lnTo>
                      <a:pt x="11520" y="514"/>
                    </a:lnTo>
                    <a:lnTo>
                      <a:pt x="12960" y="971"/>
                    </a:lnTo>
                    <a:lnTo>
                      <a:pt x="14112" y="1314"/>
                    </a:lnTo>
                    <a:lnTo>
                      <a:pt x="14400" y="1314"/>
                    </a:lnTo>
                    <a:lnTo>
                      <a:pt x="14400" y="1371"/>
                    </a:lnTo>
                    <a:lnTo>
                      <a:pt x="14688" y="1485"/>
                    </a:lnTo>
                    <a:lnTo>
                      <a:pt x="14688" y="1714"/>
                    </a:lnTo>
                    <a:lnTo>
                      <a:pt x="15840" y="3028"/>
                    </a:lnTo>
                    <a:lnTo>
                      <a:pt x="16128" y="3028"/>
                    </a:lnTo>
                    <a:lnTo>
                      <a:pt x="16416" y="3085"/>
                    </a:lnTo>
                    <a:lnTo>
                      <a:pt x="16704" y="3085"/>
                    </a:lnTo>
                    <a:lnTo>
                      <a:pt x="16992" y="3028"/>
                    </a:lnTo>
                    <a:lnTo>
                      <a:pt x="16992" y="3542"/>
                    </a:lnTo>
                    <a:lnTo>
                      <a:pt x="16704" y="3542"/>
                    </a:lnTo>
                    <a:lnTo>
                      <a:pt x="15552" y="3771"/>
                    </a:lnTo>
                    <a:lnTo>
                      <a:pt x="15264" y="3942"/>
                    </a:lnTo>
                    <a:lnTo>
                      <a:pt x="14976" y="4171"/>
                    </a:lnTo>
                    <a:lnTo>
                      <a:pt x="14112" y="4514"/>
                    </a:lnTo>
                    <a:lnTo>
                      <a:pt x="13248" y="4799"/>
                    </a:lnTo>
                    <a:lnTo>
                      <a:pt x="12672" y="5085"/>
                    </a:lnTo>
                    <a:lnTo>
                      <a:pt x="12384" y="5314"/>
                    </a:lnTo>
                    <a:lnTo>
                      <a:pt x="12096" y="5485"/>
                    </a:lnTo>
                    <a:lnTo>
                      <a:pt x="12096" y="5714"/>
                    </a:lnTo>
                    <a:lnTo>
                      <a:pt x="11808" y="6114"/>
                    </a:lnTo>
                    <a:lnTo>
                      <a:pt x="12096" y="6628"/>
                    </a:lnTo>
                    <a:lnTo>
                      <a:pt x="11808" y="9200"/>
                    </a:lnTo>
                    <a:lnTo>
                      <a:pt x="11808" y="9257"/>
                    </a:lnTo>
                    <a:lnTo>
                      <a:pt x="10944" y="9428"/>
                    </a:lnTo>
                    <a:lnTo>
                      <a:pt x="10656" y="9542"/>
                    </a:lnTo>
                    <a:lnTo>
                      <a:pt x="10080" y="9657"/>
                    </a:lnTo>
                    <a:lnTo>
                      <a:pt x="9792" y="9828"/>
                    </a:lnTo>
                    <a:lnTo>
                      <a:pt x="9504" y="9942"/>
                    </a:lnTo>
                    <a:lnTo>
                      <a:pt x="9216" y="10000"/>
                    </a:lnTo>
                    <a:lnTo>
                      <a:pt x="8640" y="10514"/>
                    </a:lnTo>
                    <a:lnTo>
                      <a:pt x="8352" y="10571"/>
                    </a:lnTo>
                    <a:lnTo>
                      <a:pt x="8352" y="10628"/>
                    </a:lnTo>
                    <a:lnTo>
                      <a:pt x="8640" y="10857"/>
                    </a:lnTo>
                    <a:lnTo>
                      <a:pt x="8352" y="11142"/>
                    </a:lnTo>
                    <a:lnTo>
                      <a:pt x="8640" y="11371"/>
                    </a:lnTo>
                    <a:lnTo>
                      <a:pt x="8352" y="11714"/>
                    </a:lnTo>
                    <a:lnTo>
                      <a:pt x="7776" y="11771"/>
                    </a:lnTo>
                    <a:lnTo>
                      <a:pt x="7776" y="11999"/>
                    </a:lnTo>
                    <a:lnTo>
                      <a:pt x="8064" y="11999"/>
                    </a:lnTo>
                    <a:lnTo>
                      <a:pt x="8064" y="13199"/>
                    </a:lnTo>
                    <a:lnTo>
                      <a:pt x="7776" y="13314"/>
                    </a:lnTo>
                    <a:lnTo>
                      <a:pt x="7776" y="13485"/>
                    </a:lnTo>
                    <a:lnTo>
                      <a:pt x="8064" y="13542"/>
                    </a:lnTo>
                    <a:lnTo>
                      <a:pt x="8064" y="13599"/>
                    </a:lnTo>
                    <a:lnTo>
                      <a:pt x="8352" y="13657"/>
                    </a:lnTo>
                    <a:lnTo>
                      <a:pt x="8352" y="14514"/>
                    </a:lnTo>
                    <a:lnTo>
                      <a:pt x="8064" y="14742"/>
                    </a:lnTo>
                    <a:lnTo>
                      <a:pt x="8064" y="14799"/>
                    </a:lnTo>
                    <a:lnTo>
                      <a:pt x="7488" y="14857"/>
                    </a:lnTo>
                    <a:lnTo>
                      <a:pt x="6048" y="15142"/>
                    </a:lnTo>
                    <a:lnTo>
                      <a:pt x="5760" y="15257"/>
                    </a:lnTo>
                    <a:lnTo>
                      <a:pt x="5471" y="15428"/>
                    </a:lnTo>
                    <a:lnTo>
                      <a:pt x="5471" y="17657"/>
                    </a:lnTo>
                    <a:lnTo>
                      <a:pt x="5184" y="17714"/>
                    </a:lnTo>
                    <a:lnTo>
                      <a:pt x="5184" y="17828"/>
                    </a:lnTo>
                    <a:lnTo>
                      <a:pt x="5471" y="18000"/>
                    </a:lnTo>
                    <a:lnTo>
                      <a:pt x="5471" y="18342"/>
                    </a:lnTo>
                    <a:lnTo>
                      <a:pt x="7200" y="18742"/>
                    </a:lnTo>
                    <a:lnTo>
                      <a:pt x="12960" y="18742"/>
                    </a:lnTo>
                    <a:lnTo>
                      <a:pt x="12960" y="19085"/>
                    </a:lnTo>
                    <a:lnTo>
                      <a:pt x="13248" y="19314"/>
                    </a:lnTo>
                    <a:lnTo>
                      <a:pt x="13248" y="20000"/>
                    </a:lnTo>
                    <a:lnTo>
                      <a:pt x="13824" y="20742"/>
                    </a:lnTo>
                    <a:lnTo>
                      <a:pt x="19584" y="20800"/>
                    </a:lnTo>
                    <a:lnTo>
                      <a:pt x="21600" y="213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59" name="Google Shape;659;p34"/>
              <p:cNvSpPr/>
              <p:nvPr/>
            </p:nvSpPr>
            <p:spPr>
              <a:xfrm>
                <a:off x="559317" y="694319"/>
                <a:ext cx="159618" cy="1669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207" y="16457"/>
                    </a:moveTo>
                    <a:lnTo>
                      <a:pt x="21600" y="16114"/>
                    </a:lnTo>
                    <a:lnTo>
                      <a:pt x="21207" y="15428"/>
                    </a:lnTo>
                    <a:lnTo>
                      <a:pt x="21207" y="14400"/>
                    </a:lnTo>
                    <a:lnTo>
                      <a:pt x="20029" y="12342"/>
                    </a:lnTo>
                    <a:lnTo>
                      <a:pt x="19636" y="12000"/>
                    </a:lnTo>
                    <a:lnTo>
                      <a:pt x="17672" y="12000"/>
                    </a:lnTo>
                    <a:lnTo>
                      <a:pt x="17672" y="12342"/>
                    </a:lnTo>
                    <a:lnTo>
                      <a:pt x="15316" y="11657"/>
                    </a:lnTo>
                    <a:lnTo>
                      <a:pt x="14923" y="11657"/>
                    </a:lnTo>
                    <a:lnTo>
                      <a:pt x="14138" y="10971"/>
                    </a:lnTo>
                    <a:lnTo>
                      <a:pt x="14138" y="9257"/>
                    </a:lnTo>
                    <a:lnTo>
                      <a:pt x="13745" y="7200"/>
                    </a:lnTo>
                    <a:lnTo>
                      <a:pt x="13352" y="5485"/>
                    </a:lnTo>
                    <a:lnTo>
                      <a:pt x="13352" y="3085"/>
                    </a:lnTo>
                    <a:lnTo>
                      <a:pt x="12960" y="3085"/>
                    </a:lnTo>
                    <a:lnTo>
                      <a:pt x="10996" y="1371"/>
                    </a:lnTo>
                    <a:lnTo>
                      <a:pt x="10210" y="1028"/>
                    </a:lnTo>
                    <a:lnTo>
                      <a:pt x="9032" y="342"/>
                    </a:lnTo>
                    <a:lnTo>
                      <a:pt x="8247" y="342"/>
                    </a:lnTo>
                    <a:lnTo>
                      <a:pt x="7069" y="0"/>
                    </a:lnTo>
                    <a:lnTo>
                      <a:pt x="6676" y="342"/>
                    </a:lnTo>
                    <a:lnTo>
                      <a:pt x="5890" y="685"/>
                    </a:lnTo>
                    <a:lnTo>
                      <a:pt x="4712" y="1028"/>
                    </a:lnTo>
                    <a:lnTo>
                      <a:pt x="3534" y="1714"/>
                    </a:lnTo>
                    <a:lnTo>
                      <a:pt x="2356" y="2742"/>
                    </a:lnTo>
                    <a:lnTo>
                      <a:pt x="1570" y="4114"/>
                    </a:lnTo>
                    <a:lnTo>
                      <a:pt x="1178" y="4114"/>
                    </a:lnTo>
                    <a:lnTo>
                      <a:pt x="1178" y="4800"/>
                    </a:lnTo>
                    <a:lnTo>
                      <a:pt x="785" y="5485"/>
                    </a:lnTo>
                    <a:lnTo>
                      <a:pt x="392" y="6514"/>
                    </a:lnTo>
                    <a:lnTo>
                      <a:pt x="0" y="7885"/>
                    </a:lnTo>
                    <a:lnTo>
                      <a:pt x="0" y="9257"/>
                    </a:lnTo>
                    <a:lnTo>
                      <a:pt x="392" y="9600"/>
                    </a:lnTo>
                    <a:lnTo>
                      <a:pt x="1963" y="10285"/>
                    </a:lnTo>
                    <a:lnTo>
                      <a:pt x="5105" y="11314"/>
                    </a:lnTo>
                    <a:lnTo>
                      <a:pt x="6283" y="12342"/>
                    </a:lnTo>
                    <a:lnTo>
                      <a:pt x="12960" y="15428"/>
                    </a:lnTo>
                    <a:lnTo>
                      <a:pt x="9818" y="21599"/>
                    </a:lnTo>
                    <a:lnTo>
                      <a:pt x="20029" y="21599"/>
                    </a:lnTo>
                    <a:lnTo>
                      <a:pt x="20029" y="20571"/>
                    </a:lnTo>
                    <a:lnTo>
                      <a:pt x="20814" y="19200"/>
                    </a:lnTo>
                    <a:lnTo>
                      <a:pt x="20814" y="17828"/>
                    </a:lnTo>
                    <a:lnTo>
                      <a:pt x="21207" y="16800"/>
                    </a:lnTo>
                    <a:lnTo>
                      <a:pt x="21207" y="1645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>
                <a:off x="87063" y="63601"/>
                <a:ext cx="75192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20769" y="19748"/>
                    </a:lnTo>
                    <a:lnTo>
                      <a:pt x="18276" y="17897"/>
                    </a:lnTo>
                    <a:lnTo>
                      <a:pt x="18276" y="15428"/>
                    </a:lnTo>
                    <a:lnTo>
                      <a:pt x="19938" y="12960"/>
                    </a:lnTo>
                    <a:lnTo>
                      <a:pt x="19938" y="8022"/>
                    </a:lnTo>
                    <a:lnTo>
                      <a:pt x="20769" y="6171"/>
                    </a:lnTo>
                    <a:lnTo>
                      <a:pt x="20769" y="4319"/>
                    </a:lnTo>
                    <a:lnTo>
                      <a:pt x="21599" y="3085"/>
                    </a:lnTo>
                    <a:lnTo>
                      <a:pt x="21599" y="0"/>
                    </a:lnTo>
                    <a:lnTo>
                      <a:pt x="17446" y="0"/>
                    </a:lnTo>
                    <a:lnTo>
                      <a:pt x="16615" y="617"/>
                    </a:lnTo>
                    <a:lnTo>
                      <a:pt x="15784" y="0"/>
                    </a:lnTo>
                    <a:lnTo>
                      <a:pt x="14953" y="0"/>
                    </a:lnTo>
                    <a:lnTo>
                      <a:pt x="13292" y="1234"/>
                    </a:lnTo>
                    <a:lnTo>
                      <a:pt x="12461" y="3085"/>
                    </a:lnTo>
                    <a:lnTo>
                      <a:pt x="11630" y="4319"/>
                    </a:lnTo>
                    <a:lnTo>
                      <a:pt x="10800" y="4937"/>
                    </a:lnTo>
                    <a:lnTo>
                      <a:pt x="9969" y="6171"/>
                    </a:lnTo>
                    <a:lnTo>
                      <a:pt x="8307" y="6788"/>
                    </a:lnTo>
                    <a:lnTo>
                      <a:pt x="7476" y="6788"/>
                    </a:lnTo>
                    <a:lnTo>
                      <a:pt x="5815" y="8022"/>
                    </a:lnTo>
                    <a:lnTo>
                      <a:pt x="5815" y="9874"/>
                    </a:lnTo>
                    <a:lnTo>
                      <a:pt x="4153" y="11108"/>
                    </a:lnTo>
                    <a:lnTo>
                      <a:pt x="3323" y="11108"/>
                    </a:lnTo>
                    <a:lnTo>
                      <a:pt x="3323" y="11725"/>
                    </a:lnTo>
                    <a:lnTo>
                      <a:pt x="2492" y="12342"/>
                    </a:lnTo>
                    <a:lnTo>
                      <a:pt x="2492" y="12960"/>
                    </a:lnTo>
                    <a:lnTo>
                      <a:pt x="1661" y="13577"/>
                    </a:lnTo>
                    <a:lnTo>
                      <a:pt x="830" y="13577"/>
                    </a:lnTo>
                    <a:lnTo>
                      <a:pt x="0" y="12960"/>
                    </a:lnTo>
                    <a:lnTo>
                      <a:pt x="0" y="13577"/>
                    </a:lnTo>
                    <a:lnTo>
                      <a:pt x="3323" y="16045"/>
                    </a:lnTo>
                    <a:lnTo>
                      <a:pt x="5815" y="19748"/>
                    </a:lnTo>
                    <a:lnTo>
                      <a:pt x="6646" y="19748"/>
                    </a:lnTo>
                    <a:lnTo>
                      <a:pt x="7476" y="19131"/>
                    </a:lnTo>
                    <a:lnTo>
                      <a:pt x="8307" y="19131"/>
                    </a:lnTo>
                    <a:lnTo>
                      <a:pt x="9969" y="19748"/>
                    </a:lnTo>
                    <a:lnTo>
                      <a:pt x="10800" y="20365"/>
                    </a:lnTo>
                    <a:lnTo>
                      <a:pt x="17446" y="20365"/>
                    </a:lnTo>
                    <a:lnTo>
                      <a:pt x="18276" y="20982"/>
                    </a:lnTo>
                    <a:lnTo>
                      <a:pt x="19938" y="20982"/>
                    </a:lnTo>
                    <a:lnTo>
                      <a:pt x="19938" y="21600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>
                <a:off x="-1" y="0"/>
                <a:ext cx="87065" cy="980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11675"/>
                    </a:moveTo>
                    <a:lnTo>
                      <a:pt x="20879" y="12259"/>
                    </a:lnTo>
                    <a:lnTo>
                      <a:pt x="20159" y="13427"/>
                    </a:lnTo>
                    <a:lnTo>
                      <a:pt x="19439" y="14010"/>
                    </a:lnTo>
                    <a:lnTo>
                      <a:pt x="16559" y="15178"/>
                    </a:lnTo>
                    <a:lnTo>
                      <a:pt x="15839" y="15178"/>
                    </a:lnTo>
                    <a:lnTo>
                      <a:pt x="15119" y="15762"/>
                    </a:lnTo>
                    <a:lnTo>
                      <a:pt x="14399" y="16929"/>
                    </a:lnTo>
                    <a:lnTo>
                      <a:pt x="12959" y="18097"/>
                    </a:lnTo>
                    <a:lnTo>
                      <a:pt x="11519" y="18097"/>
                    </a:lnTo>
                    <a:lnTo>
                      <a:pt x="10800" y="18681"/>
                    </a:lnTo>
                    <a:lnTo>
                      <a:pt x="9360" y="19264"/>
                    </a:lnTo>
                    <a:lnTo>
                      <a:pt x="8639" y="19848"/>
                    </a:lnTo>
                    <a:lnTo>
                      <a:pt x="5759" y="21600"/>
                    </a:lnTo>
                    <a:lnTo>
                      <a:pt x="3600" y="20432"/>
                    </a:lnTo>
                    <a:lnTo>
                      <a:pt x="2160" y="19264"/>
                    </a:lnTo>
                    <a:lnTo>
                      <a:pt x="0" y="15762"/>
                    </a:lnTo>
                    <a:lnTo>
                      <a:pt x="720" y="15762"/>
                    </a:lnTo>
                    <a:lnTo>
                      <a:pt x="720" y="14594"/>
                    </a:lnTo>
                    <a:lnTo>
                      <a:pt x="1440" y="14010"/>
                    </a:lnTo>
                    <a:lnTo>
                      <a:pt x="2160" y="12843"/>
                    </a:lnTo>
                    <a:lnTo>
                      <a:pt x="2880" y="12259"/>
                    </a:lnTo>
                    <a:lnTo>
                      <a:pt x="2880" y="10508"/>
                    </a:lnTo>
                    <a:lnTo>
                      <a:pt x="2160" y="9924"/>
                    </a:lnTo>
                    <a:lnTo>
                      <a:pt x="2160" y="8172"/>
                    </a:lnTo>
                    <a:lnTo>
                      <a:pt x="11519" y="8172"/>
                    </a:lnTo>
                    <a:lnTo>
                      <a:pt x="11519" y="5254"/>
                    </a:lnTo>
                    <a:lnTo>
                      <a:pt x="7919" y="2335"/>
                    </a:lnTo>
                    <a:lnTo>
                      <a:pt x="9360" y="2335"/>
                    </a:lnTo>
                    <a:lnTo>
                      <a:pt x="9360" y="0"/>
                    </a:lnTo>
                    <a:lnTo>
                      <a:pt x="16559" y="0"/>
                    </a:lnTo>
                    <a:lnTo>
                      <a:pt x="16559" y="9340"/>
                    </a:lnTo>
                    <a:lnTo>
                      <a:pt x="19439" y="9340"/>
                    </a:lnTo>
                    <a:lnTo>
                      <a:pt x="19439" y="10508"/>
                    </a:lnTo>
                    <a:lnTo>
                      <a:pt x="20159" y="11091"/>
                    </a:lnTo>
                    <a:lnTo>
                      <a:pt x="21599" y="1167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2" name="Google Shape;662;p34"/>
              <p:cNvSpPr/>
              <p:nvPr/>
            </p:nvSpPr>
            <p:spPr>
              <a:xfrm>
                <a:off x="106850" y="148404"/>
                <a:ext cx="69916" cy="530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8639"/>
                    </a:moveTo>
                    <a:lnTo>
                      <a:pt x="20700" y="7559"/>
                    </a:lnTo>
                    <a:lnTo>
                      <a:pt x="19799" y="7559"/>
                    </a:lnTo>
                    <a:lnTo>
                      <a:pt x="18000" y="5399"/>
                    </a:lnTo>
                    <a:lnTo>
                      <a:pt x="18000" y="4319"/>
                    </a:lnTo>
                    <a:lnTo>
                      <a:pt x="17099" y="3239"/>
                    </a:lnTo>
                    <a:lnTo>
                      <a:pt x="15300" y="3239"/>
                    </a:lnTo>
                    <a:lnTo>
                      <a:pt x="13500" y="2159"/>
                    </a:lnTo>
                    <a:lnTo>
                      <a:pt x="12599" y="2159"/>
                    </a:lnTo>
                    <a:lnTo>
                      <a:pt x="11699" y="1079"/>
                    </a:lnTo>
                    <a:lnTo>
                      <a:pt x="5400" y="1079"/>
                    </a:lnTo>
                    <a:lnTo>
                      <a:pt x="4500" y="0"/>
                    </a:lnTo>
                    <a:lnTo>
                      <a:pt x="0" y="0"/>
                    </a:lnTo>
                    <a:lnTo>
                      <a:pt x="900" y="1079"/>
                    </a:lnTo>
                    <a:lnTo>
                      <a:pt x="900" y="8639"/>
                    </a:lnTo>
                    <a:lnTo>
                      <a:pt x="1800" y="10800"/>
                    </a:lnTo>
                    <a:lnTo>
                      <a:pt x="3600" y="12959"/>
                    </a:lnTo>
                    <a:lnTo>
                      <a:pt x="4500" y="11880"/>
                    </a:lnTo>
                    <a:lnTo>
                      <a:pt x="3600" y="10800"/>
                    </a:lnTo>
                    <a:lnTo>
                      <a:pt x="3600" y="9719"/>
                    </a:lnTo>
                    <a:lnTo>
                      <a:pt x="2700" y="9719"/>
                    </a:lnTo>
                    <a:lnTo>
                      <a:pt x="3600" y="8639"/>
                    </a:lnTo>
                    <a:lnTo>
                      <a:pt x="4500" y="9719"/>
                    </a:lnTo>
                    <a:lnTo>
                      <a:pt x="6300" y="10800"/>
                    </a:lnTo>
                    <a:lnTo>
                      <a:pt x="10800" y="16200"/>
                    </a:lnTo>
                    <a:lnTo>
                      <a:pt x="9900" y="16200"/>
                    </a:lnTo>
                    <a:lnTo>
                      <a:pt x="9900" y="18359"/>
                    </a:lnTo>
                    <a:lnTo>
                      <a:pt x="10800" y="19439"/>
                    </a:lnTo>
                    <a:lnTo>
                      <a:pt x="11699" y="19439"/>
                    </a:lnTo>
                    <a:lnTo>
                      <a:pt x="11699" y="18359"/>
                    </a:lnTo>
                    <a:lnTo>
                      <a:pt x="12599" y="18359"/>
                    </a:lnTo>
                    <a:lnTo>
                      <a:pt x="12599" y="19439"/>
                    </a:lnTo>
                    <a:lnTo>
                      <a:pt x="14400" y="21600"/>
                    </a:lnTo>
                    <a:lnTo>
                      <a:pt x="15300" y="20520"/>
                    </a:lnTo>
                    <a:lnTo>
                      <a:pt x="16200" y="20520"/>
                    </a:lnTo>
                    <a:lnTo>
                      <a:pt x="17099" y="19439"/>
                    </a:lnTo>
                    <a:lnTo>
                      <a:pt x="18000" y="17279"/>
                    </a:lnTo>
                    <a:lnTo>
                      <a:pt x="18000" y="15119"/>
                    </a:lnTo>
                    <a:lnTo>
                      <a:pt x="18900" y="12959"/>
                    </a:lnTo>
                    <a:lnTo>
                      <a:pt x="19799" y="11880"/>
                    </a:lnTo>
                    <a:lnTo>
                      <a:pt x="21599" y="863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3" name="Google Shape;663;p34"/>
              <p:cNvSpPr/>
              <p:nvPr/>
            </p:nvSpPr>
            <p:spPr>
              <a:xfrm>
                <a:off x="156978" y="172254"/>
                <a:ext cx="118724" cy="397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214" y="0"/>
                    </a:moveTo>
                    <a:lnTo>
                      <a:pt x="3160" y="4319"/>
                    </a:lnTo>
                    <a:lnTo>
                      <a:pt x="2107" y="7200"/>
                    </a:lnTo>
                    <a:lnTo>
                      <a:pt x="1053" y="12960"/>
                    </a:lnTo>
                    <a:lnTo>
                      <a:pt x="526" y="14400"/>
                    </a:lnTo>
                    <a:lnTo>
                      <a:pt x="0" y="14400"/>
                    </a:lnTo>
                    <a:lnTo>
                      <a:pt x="1580" y="15840"/>
                    </a:lnTo>
                    <a:lnTo>
                      <a:pt x="2107" y="15840"/>
                    </a:lnTo>
                    <a:lnTo>
                      <a:pt x="2634" y="14400"/>
                    </a:lnTo>
                    <a:lnTo>
                      <a:pt x="4214" y="14400"/>
                    </a:lnTo>
                    <a:lnTo>
                      <a:pt x="5795" y="12960"/>
                    </a:lnTo>
                    <a:lnTo>
                      <a:pt x="9482" y="12960"/>
                    </a:lnTo>
                    <a:lnTo>
                      <a:pt x="10536" y="14400"/>
                    </a:lnTo>
                    <a:lnTo>
                      <a:pt x="13170" y="21600"/>
                    </a:lnTo>
                    <a:lnTo>
                      <a:pt x="13170" y="20160"/>
                    </a:lnTo>
                    <a:lnTo>
                      <a:pt x="14751" y="20160"/>
                    </a:lnTo>
                    <a:lnTo>
                      <a:pt x="14751" y="18720"/>
                    </a:lnTo>
                    <a:lnTo>
                      <a:pt x="13697" y="15840"/>
                    </a:lnTo>
                    <a:lnTo>
                      <a:pt x="14224" y="14400"/>
                    </a:lnTo>
                    <a:lnTo>
                      <a:pt x="15278" y="12960"/>
                    </a:lnTo>
                    <a:lnTo>
                      <a:pt x="15804" y="12960"/>
                    </a:lnTo>
                    <a:lnTo>
                      <a:pt x="16331" y="11520"/>
                    </a:lnTo>
                    <a:lnTo>
                      <a:pt x="16331" y="10080"/>
                    </a:lnTo>
                    <a:lnTo>
                      <a:pt x="16858" y="10080"/>
                    </a:lnTo>
                    <a:lnTo>
                      <a:pt x="16858" y="8639"/>
                    </a:lnTo>
                    <a:lnTo>
                      <a:pt x="17912" y="8639"/>
                    </a:lnTo>
                    <a:lnTo>
                      <a:pt x="18439" y="7200"/>
                    </a:lnTo>
                    <a:lnTo>
                      <a:pt x="18965" y="8639"/>
                    </a:lnTo>
                    <a:lnTo>
                      <a:pt x="20019" y="10080"/>
                    </a:lnTo>
                    <a:lnTo>
                      <a:pt x="21073" y="12960"/>
                    </a:lnTo>
                    <a:lnTo>
                      <a:pt x="21600" y="10080"/>
                    </a:lnTo>
                    <a:lnTo>
                      <a:pt x="21073" y="8639"/>
                    </a:lnTo>
                    <a:lnTo>
                      <a:pt x="21073" y="7200"/>
                    </a:lnTo>
                    <a:lnTo>
                      <a:pt x="21600" y="5760"/>
                    </a:lnTo>
                    <a:lnTo>
                      <a:pt x="19492" y="2880"/>
                    </a:lnTo>
                    <a:lnTo>
                      <a:pt x="16331" y="2880"/>
                    </a:lnTo>
                    <a:lnTo>
                      <a:pt x="13170" y="5760"/>
                    </a:lnTo>
                    <a:lnTo>
                      <a:pt x="12117" y="5760"/>
                    </a:lnTo>
                    <a:lnTo>
                      <a:pt x="11590" y="7200"/>
                    </a:lnTo>
                    <a:lnTo>
                      <a:pt x="10536" y="7200"/>
                    </a:lnTo>
                    <a:lnTo>
                      <a:pt x="9482" y="5760"/>
                    </a:lnTo>
                    <a:lnTo>
                      <a:pt x="8429" y="5760"/>
                    </a:lnTo>
                    <a:lnTo>
                      <a:pt x="8429" y="4319"/>
                    </a:lnTo>
                    <a:lnTo>
                      <a:pt x="7902" y="4319"/>
                    </a:lnTo>
                    <a:lnTo>
                      <a:pt x="6848" y="2880"/>
                    </a:lnTo>
                    <a:lnTo>
                      <a:pt x="4214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4" name="Google Shape;664;p34"/>
              <p:cNvSpPr/>
              <p:nvPr/>
            </p:nvSpPr>
            <p:spPr>
              <a:xfrm>
                <a:off x="43531" y="53001"/>
                <a:ext cx="118724" cy="609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756"/>
                    </a:moveTo>
                    <a:lnTo>
                      <a:pt x="18965" y="3756"/>
                    </a:lnTo>
                    <a:lnTo>
                      <a:pt x="18439" y="4695"/>
                    </a:lnTo>
                    <a:lnTo>
                      <a:pt x="17912" y="3756"/>
                    </a:lnTo>
                    <a:lnTo>
                      <a:pt x="17385" y="3756"/>
                    </a:lnTo>
                    <a:lnTo>
                      <a:pt x="16331" y="5634"/>
                    </a:lnTo>
                    <a:lnTo>
                      <a:pt x="15804" y="8452"/>
                    </a:lnTo>
                    <a:lnTo>
                      <a:pt x="15278" y="10330"/>
                    </a:lnTo>
                    <a:lnTo>
                      <a:pt x="14751" y="11269"/>
                    </a:lnTo>
                    <a:lnTo>
                      <a:pt x="14224" y="13147"/>
                    </a:lnTo>
                    <a:lnTo>
                      <a:pt x="13170" y="14086"/>
                    </a:lnTo>
                    <a:lnTo>
                      <a:pt x="12643" y="14086"/>
                    </a:lnTo>
                    <a:lnTo>
                      <a:pt x="11590" y="15965"/>
                    </a:lnTo>
                    <a:lnTo>
                      <a:pt x="11590" y="18782"/>
                    </a:lnTo>
                    <a:lnTo>
                      <a:pt x="10536" y="20660"/>
                    </a:lnTo>
                    <a:lnTo>
                      <a:pt x="10009" y="20660"/>
                    </a:lnTo>
                    <a:lnTo>
                      <a:pt x="10009" y="21600"/>
                    </a:lnTo>
                    <a:lnTo>
                      <a:pt x="9482" y="21600"/>
                    </a:lnTo>
                    <a:lnTo>
                      <a:pt x="8956" y="20660"/>
                    </a:lnTo>
                    <a:lnTo>
                      <a:pt x="8956" y="19721"/>
                    </a:lnTo>
                    <a:lnTo>
                      <a:pt x="8429" y="19721"/>
                    </a:lnTo>
                    <a:lnTo>
                      <a:pt x="8429" y="20660"/>
                    </a:lnTo>
                    <a:lnTo>
                      <a:pt x="7902" y="20660"/>
                    </a:lnTo>
                    <a:lnTo>
                      <a:pt x="7902" y="15965"/>
                    </a:lnTo>
                    <a:lnTo>
                      <a:pt x="7375" y="15026"/>
                    </a:lnTo>
                    <a:lnTo>
                      <a:pt x="6848" y="15026"/>
                    </a:lnTo>
                    <a:lnTo>
                      <a:pt x="6321" y="14086"/>
                    </a:lnTo>
                    <a:lnTo>
                      <a:pt x="4741" y="14086"/>
                    </a:lnTo>
                    <a:lnTo>
                      <a:pt x="4214" y="15026"/>
                    </a:lnTo>
                    <a:lnTo>
                      <a:pt x="3687" y="15026"/>
                    </a:lnTo>
                    <a:lnTo>
                      <a:pt x="3160" y="14086"/>
                    </a:lnTo>
                    <a:lnTo>
                      <a:pt x="3160" y="13147"/>
                    </a:lnTo>
                    <a:lnTo>
                      <a:pt x="2634" y="13147"/>
                    </a:lnTo>
                    <a:lnTo>
                      <a:pt x="1580" y="11269"/>
                    </a:lnTo>
                    <a:lnTo>
                      <a:pt x="0" y="11269"/>
                    </a:lnTo>
                    <a:lnTo>
                      <a:pt x="526" y="10330"/>
                    </a:lnTo>
                    <a:lnTo>
                      <a:pt x="1580" y="10330"/>
                    </a:lnTo>
                    <a:lnTo>
                      <a:pt x="2634" y="8452"/>
                    </a:lnTo>
                    <a:lnTo>
                      <a:pt x="3160" y="6573"/>
                    </a:lnTo>
                    <a:lnTo>
                      <a:pt x="3687" y="5634"/>
                    </a:lnTo>
                    <a:lnTo>
                      <a:pt x="4214" y="5634"/>
                    </a:lnTo>
                    <a:lnTo>
                      <a:pt x="6321" y="3756"/>
                    </a:lnTo>
                    <a:lnTo>
                      <a:pt x="6848" y="1878"/>
                    </a:lnTo>
                    <a:lnTo>
                      <a:pt x="7902" y="0"/>
                    </a:lnTo>
                    <a:lnTo>
                      <a:pt x="16858" y="0"/>
                    </a:lnTo>
                    <a:lnTo>
                      <a:pt x="18439" y="939"/>
                    </a:lnTo>
                    <a:lnTo>
                      <a:pt x="21073" y="939"/>
                    </a:lnTo>
                    <a:lnTo>
                      <a:pt x="21073" y="1878"/>
                    </a:lnTo>
                    <a:lnTo>
                      <a:pt x="21600" y="1878"/>
                    </a:lnTo>
                    <a:lnTo>
                      <a:pt x="21600" y="375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5" name="Google Shape;665;p34"/>
              <p:cNvSpPr/>
              <p:nvPr/>
            </p:nvSpPr>
            <p:spPr>
              <a:xfrm>
                <a:off x="26382" y="84802"/>
                <a:ext cx="63320" cy="318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18000"/>
                    </a:moveTo>
                    <a:lnTo>
                      <a:pt x="20618" y="19800"/>
                    </a:lnTo>
                    <a:lnTo>
                      <a:pt x="19636" y="19800"/>
                    </a:lnTo>
                    <a:lnTo>
                      <a:pt x="19636" y="21600"/>
                    </a:lnTo>
                    <a:lnTo>
                      <a:pt x="15709" y="19800"/>
                    </a:lnTo>
                    <a:lnTo>
                      <a:pt x="12763" y="19800"/>
                    </a:lnTo>
                    <a:lnTo>
                      <a:pt x="9818" y="18000"/>
                    </a:lnTo>
                    <a:lnTo>
                      <a:pt x="7854" y="16200"/>
                    </a:lnTo>
                    <a:lnTo>
                      <a:pt x="5890" y="16200"/>
                    </a:lnTo>
                    <a:lnTo>
                      <a:pt x="5890" y="14400"/>
                    </a:lnTo>
                    <a:lnTo>
                      <a:pt x="2945" y="12600"/>
                    </a:lnTo>
                    <a:lnTo>
                      <a:pt x="981" y="10800"/>
                    </a:lnTo>
                    <a:lnTo>
                      <a:pt x="0" y="9000"/>
                    </a:lnTo>
                    <a:lnTo>
                      <a:pt x="3927" y="3599"/>
                    </a:lnTo>
                    <a:lnTo>
                      <a:pt x="5890" y="0"/>
                    </a:lnTo>
                    <a:lnTo>
                      <a:pt x="7854" y="0"/>
                    </a:lnTo>
                    <a:lnTo>
                      <a:pt x="11781" y="3599"/>
                    </a:lnTo>
                    <a:lnTo>
                      <a:pt x="11781" y="5399"/>
                    </a:lnTo>
                    <a:lnTo>
                      <a:pt x="12763" y="5399"/>
                    </a:lnTo>
                    <a:lnTo>
                      <a:pt x="12763" y="7200"/>
                    </a:lnTo>
                    <a:lnTo>
                      <a:pt x="14727" y="7200"/>
                    </a:lnTo>
                    <a:lnTo>
                      <a:pt x="15709" y="5399"/>
                    </a:lnTo>
                    <a:lnTo>
                      <a:pt x="18654" y="5399"/>
                    </a:lnTo>
                    <a:lnTo>
                      <a:pt x="21599" y="10800"/>
                    </a:lnTo>
                    <a:lnTo>
                      <a:pt x="21599" y="180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>
                <a:off x="639785" y="919575"/>
                <a:ext cx="113448" cy="1192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11999"/>
                    </a:moveTo>
                    <a:lnTo>
                      <a:pt x="16615" y="7679"/>
                    </a:lnTo>
                    <a:lnTo>
                      <a:pt x="16615" y="7200"/>
                    </a:lnTo>
                    <a:lnTo>
                      <a:pt x="15507" y="6240"/>
                    </a:lnTo>
                    <a:lnTo>
                      <a:pt x="12184" y="4800"/>
                    </a:lnTo>
                    <a:lnTo>
                      <a:pt x="9969" y="4320"/>
                    </a:lnTo>
                    <a:lnTo>
                      <a:pt x="7753" y="2400"/>
                    </a:lnTo>
                    <a:lnTo>
                      <a:pt x="7753" y="1920"/>
                    </a:lnTo>
                    <a:lnTo>
                      <a:pt x="6646" y="960"/>
                    </a:lnTo>
                    <a:lnTo>
                      <a:pt x="4430" y="0"/>
                    </a:lnTo>
                    <a:lnTo>
                      <a:pt x="3323" y="480"/>
                    </a:lnTo>
                    <a:lnTo>
                      <a:pt x="2215" y="2400"/>
                    </a:lnTo>
                    <a:lnTo>
                      <a:pt x="1107" y="3360"/>
                    </a:lnTo>
                    <a:lnTo>
                      <a:pt x="553" y="4800"/>
                    </a:lnTo>
                    <a:lnTo>
                      <a:pt x="0" y="7679"/>
                    </a:lnTo>
                    <a:lnTo>
                      <a:pt x="0" y="10560"/>
                    </a:lnTo>
                    <a:lnTo>
                      <a:pt x="553" y="12479"/>
                    </a:lnTo>
                    <a:lnTo>
                      <a:pt x="553" y="17279"/>
                    </a:lnTo>
                    <a:lnTo>
                      <a:pt x="1107" y="18719"/>
                    </a:lnTo>
                    <a:lnTo>
                      <a:pt x="1661" y="19679"/>
                    </a:lnTo>
                    <a:lnTo>
                      <a:pt x="3876" y="21599"/>
                    </a:lnTo>
                    <a:lnTo>
                      <a:pt x="11630" y="21599"/>
                    </a:lnTo>
                    <a:lnTo>
                      <a:pt x="13846" y="21120"/>
                    </a:lnTo>
                    <a:lnTo>
                      <a:pt x="14400" y="20639"/>
                    </a:lnTo>
                    <a:lnTo>
                      <a:pt x="18830" y="18719"/>
                    </a:lnTo>
                    <a:lnTo>
                      <a:pt x="19384" y="18239"/>
                    </a:lnTo>
                    <a:lnTo>
                      <a:pt x="21599" y="119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  <p:grpSp>
          <p:nvGrpSpPr>
            <p:cNvPr id="667" name="Google Shape;667;p34"/>
            <p:cNvGrpSpPr/>
            <p:nvPr/>
          </p:nvGrpSpPr>
          <p:grpSpPr>
            <a:xfrm>
              <a:off x="2631690" y="1582112"/>
              <a:ext cx="1275612" cy="1335647"/>
              <a:chOff x="-1" y="-1"/>
              <a:chExt cx="1275612" cy="1335648"/>
            </a:xfrm>
          </p:grpSpPr>
          <p:sp>
            <p:nvSpPr>
              <p:cNvPr id="668" name="Google Shape;668;p34"/>
              <p:cNvSpPr/>
              <p:nvPr/>
            </p:nvSpPr>
            <p:spPr>
              <a:xfrm>
                <a:off x="961654" y="92753"/>
                <a:ext cx="31661" cy="821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15709" y="696"/>
                    </a:lnTo>
                    <a:lnTo>
                      <a:pt x="15709" y="2787"/>
                    </a:lnTo>
                    <a:lnTo>
                      <a:pt x="13745" y="4180"/>
                    </a:lnTo>
                    <a:lnTo>
                      <a:pt x="13745" y="5574"/>
                    </a:lnTo>
                    <a:lnTo>
                      <a:pt x="11781" y="6967"/>
                    </a:lnTo>
                    <a:lnTo>
                      <a:pt x="7854" y="8361"/>
                    </a:lnTo>
                    <a:lnTo>
                      <a:pt x="0" y="10451"/>
                    </a:lnTo>
                    <a:lnTo>
                      <a:pt x="1963" y="11148"/>
                    </a:lnTo>
                    <a:lnTo>
                      <a:pt x="3927" y="13238"/>
                    </a:lnTo>
                    <a:lnTo>
                      <a:pt x="7854" y="16722"/>
                    </a:lnTo>
                    <a:lnTo>
                      <a:pt x="17672" y="21600"/>
                    </a:lnTo>
                    <a:lnTo>
                      <a:pt x="17672" y="15329"/>
                    </a:lnTo>
                    <a:lnTo>
                      <a:pt x="19636" y="13935"/>
                    </a:lnTo>
                    <a:lnTo>
                      <a:pt x="19636" y="11845"/>
                    </a:lnTo>
                    <a:lnTo>
                      <a:pt x="21600" y="1114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308679" y="466416"/>
                <a:ext cx="38256" cy="140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407"/>
                    </a:moveTo>
                    <a:lnTo>
                      <a:pt x="3323" y="0"/>
                    </a:lnTo>
                    <a:lnTo>
                      <a:pt x="6646" y="407"/>
                    </a:lnTo>
                    <a:lnTo>
                      <a:pt x="11630" y="407"/>
                    </a:lnTo>
                    <a:lnTo>
                      <a:pt x="11630" y="2037"/>
                    </a:lnTo>
                    <a:lnTo>
                      <a:pt x="14953" y="2852"/>
                    </a:lnTo>
                    <a:lnTo>
                      <a:pt x="16615" y="3667"/>
                    </a:lnTo>
                    <a:lnTo>
                      <a:pt x="19938" y="4483"/>
                    </a:lnTo>
                    <a:lnTo>
                      <a:pt x="19938" y="5705"/>
                    </a:lnTo>
                    <a:lnTo>
                      <a:pt x="21600" y="7335"/>
                    </a:lnTo>
                    <a:lnTo>
                      <a:pt x="21600" y="19562"/>
                    </a:lnTo>
                    <a:lnTo>
                      <a:pt x="19938" y="19562"/>
                    </a:lnTo>
                    <a:lnTo>
                      <a:pt x="16615" y="19969"/>
                    </a:lnTo>
                    <a:lnTo>
                      <a:pt x="14953" y="20377"/>
                    </a:lnTo>
                    <a:lnTo>
                      <a:pt x="11630" y="20784"/>
                    </a:lnTo>
                    <a:lnTo>
                      <a:pt x="6646" y="21600"/>
                    </a:lnTo>
                    <a:lnTo>
                      <a:pt x="6646" y="20784"/>
                    </a:lnTo>
                    <a:lnTo>
                      <a:pt x="9969" y="15079"/>
                    </a:lnTo>
                    <a:lnTo>
                      <a:pt x="9969" y="12226"/>
                    </a:lnTo>
                    <a:lnTo>
                      <a:pt x="8307" y="9781"/>
                    </a:lnTo>
                    <a:lnTo>
                      <a:pt x="8307" y="6928"/>
                    </a:lnTo>
                    <a:lnTo>
                      <a:pt x="6646" y="5705"/>
                    </a:lnTo>
                    <a:lnTo>
                      <a:pt x="4984" y="2037"/>
                    </a:lnTo>
                    <a:lnTo>
                      <a:pt x="3323" y="2037"/>
                    </a:lnTo>
                    <a:lnTo>
                      <a:pt x="3323" y="1630"/>
                    </a:lnTo>
                    <a:lnTo>
                      <a:pt x="1661" y="815"/>
                    </a:lnTo>
                    <a:lnTo>
                      <a:pt x="1661" y="407"/>
                    </a:lnTo>
                    <a:lnTo>
                      <a:pt x="0" y="40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327147" y="458466"/>
                <a:ext cx="60681" cy="1351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200" y="21600"/>
                    </a:moveTo>
                    <a:lnTo>
                      <a:pt x="7200" y="7623"/>
                    </a:lnTo>
                    <a:lnTo>
                      <a:pt x="6171" y="6352"/>
                    </a:lnTo>
                    <a:lnTo>
                      <a:pt x="4114" y="5082"/>
                    </a:lnTo>
                    <a:lnTo>
                      <a:pt x="3085" y="4235"/>
                    </a:lnTo>
                    <a:lnTo>
                      <a:pt x="1028" y="3811"/>
                    </a:lnTo>
                    <a:lnTo>
                      <a:pt x="0" y="2541"/>
                    </a:lnTo>
                    <a:lnTo>
                      <a:pt x="1028" y="1694"/>
                    </a:lnTo>
                    <a:lnTo>
                      <a:pt x="7200" y="1694"/>
                    </a:lnTo>
                    <a:lnTo>
                      <a:pt x="8228" y="0"/>
                    </a:lnTo>
                    <a:lnTo>
                      <a:pt x="14400" y="2117"/>
                    </a:lnTo>
                    <a:lnTo>
                      <a:pt x="20571" y="4658"/>
                    </a:lnTo>
                    <a:lnTo>
                      <a:pt x="21599" y="7199"/>
                    </a:lnTo>
                    <a:lnTo>
                      <a:pt x="19542" y="10164"/>
                    </a:lnTo>
                    <a:lnTo>
                      <a:pt x="19542" y="11011"/>
                    </a:lnTo>
                    <a:lnTo>
                      <a:pt x="18514" y="13552"/>
                    </a:lnTo>
                    <a:lnTo>
                      <a:pt x="18514" y="17364"/>
                    </a:lnTo>
                    <a:lnTo>
                      <a:pt x="17485" y="20752"/>
                    </a:lnTo>
                    <a:lnTo>
                      <a:pt x="7200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375955" y="455815"/>
                <a:ext cx="212383" cy="1590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20120" y="0"/>
                    </a:lnTo>
                    <a:lnTo>
                      <a:pt x="19528" y="359"/>
                    </a:lnTo>
                    <a:lnTo>
                      <a:pt x="18641" y="719"/>
                    </a:lnTo>
                    <a:lnTo>
                      <a:pt x="18345" y="1079"/>
                    </a:lnTo>
                    <a:lnTo>
                      <a:pt x="17753" y="1079"/>
                    </a:lnTo>
                    <a:lnTo>
                      <a:pt x="17753" y="1439"/>
                    </a:lnTo>
                    <a:lnTo>
                      <a:pt x="15978" y="359"/>
                    </a:lnTo>
                    <a:lnTo>
                      <a:pt x="14202" y="719"/>
                    </a:lnTo>
                    <a:lnTo>
                      <a:pt x="13019" y="1079"/>
                    </a:lnTo>
                    <a:lnTo>
                      <a:pt x="12427" y="1439"/>
                    </a:lnTo>
                    <a:lnTo>
                      <a:pt x="11835" y="1079"/>
                    </a:lnTo>
                    <a:lnTo>
                      <a:pt x="11243" y="1079"/>
                    </a:lnTo>
                    <a:lnTo>
                      <a:pt x="10356" y="1439"/>
                    </a:lnTo>
                    <a:lnTo>
                      <a:pt x="10060" y="2159"/>
                    </a:lnTo>
                    <a:lnTo>
                      <a:pt x="9468" y="2519"/>
                    </a:lnTo>
                    <a:lnTo>
                      <a:pt x="9172" y="2879"/>
                    </a:lnTo>
                    <a:lnTo>
                      <a:pt x="8580" y="2519"/>
                    </a:lnTo>
                    <a:lnTo>
                      <a:pt x="7989" y="1799"/>
                    </a:lnTo>
                    <a:lnTo>
                      <a:pt x="7397" y="1799"/>
                    </a:lnTo>
                    <a:lnTo>
                      <a:pt x="6805" y="1439"/>
                    </a:lnTo>
                    <a:lnTo>
                      <a:pt x="6213" y="1439"/>
                    </a:lnTo>
                    <a:lnTo>
                      <a:pt x="5917" y="1079"/>
                    </a:lnTo>
                    <a:lnTo>
                      <a:pt x="3254" y="1079"/>
                    </a:lnTo>
                    <a:lnTo>
                      <a:pt x="2367" y="1439"/>
                    </a:lnTo>
                    <a:lnTo>
                      <a:pt x="1479" y="2159"/>
                    </a:lnTo>
                    <a:lnTo>
                      <a:pt x="887" y="2519"/>
                    </a:lnTo>
                    <a:lnTo>
                      <a:pt x="591" y="3239"/>
                    </a:lnTo>
                    <a:lnTo>
                      <a:pt x="295" y="3599"/>
                    </a:lnTo>
                    <a:lnTo>
                      <a:pt x="591" y="3959"/>
                    </a:lnTo>
                    <a:lnTo>
                      <a:pt x="591" y="4319"/>
                    </a:lnTo>
                    <a:lnTo>
                      <a:pt x="887" y="5039"/>
                    </a:lnTo>
                    <a:lnTo>
                      <a:pt x="887" y="8639"/>
                    </a:lnTo>
                    <a:lnTo>
                      <a:pt x="591" y="8999"/>
                    </a:lnTo>
                    <a:lnTo>
                      <a:pt x="295" y="9719"/>
                    </a:lnTo>
                    <a:lnTo>
                      <a:pt x="295" y="10439"/>
                    </a:lnTo>
                    <a:lnTo>
                      <a:pt x="0" y="11520"/>
                    </a:lnTo>
                    <a:lnTo>
                      <a:pt x="0" y="17999"/>
                    </a:lnTo>
                    <a:lnTo>
                      <a:pt x="2071" y="17639"/>
                    </a:lnTo>
                    <a:lnTo>
                      <a:pt x="2367" y="17999"/>
                    </a:lnTo>
                    <a:lnTo>
                      <a:pt x="3550" y="19079"/>
                    </a:lnTo>
                    <a:lnTo>
                      <a:pt x="5030" y="20160"/>
                    </a:lnTo>
                    <a:lnTo>
                      <a:pt x="7101" y="21240"/>
                    </a:lnTo>
                    <a:lnTo>
                      <a:pt x="7693" y="21240"/>
                    </a:lnTo>
                    <a:lnTo>
                      <a:pt x="9172" y="21600"/>
                    </a:lnTo>
                    <a:lnTo>
                      <a:pt x="12723" y="21600"/>
                    </a:lnTo>
                    <a:lnTo>
                      <a:pt x="13906" y="18359"/>
                    </a:lnTo>
                    <a:lnTo>
                      <a:pt x="13906" y="15839"/>
                    </a:lnTo>
                    <a:lnTo>
                      <a:pt x="14498" y="15119"/>
                    </a:lnTo>
                    <a:lnTo>
                      <a:pt x="14794" y="14399"/>
                    </a:lnTo>
                    <a:lnTo>
                      <a:pt x="15978" y="12959"/>
                    </a:lnTo>
                    <a:lnTo>
                      <a:pt x="16569" y="12599"/>
                    </a:lnTo>
                    <a:lnTo>
                      <a:pt x="17457" y="12239"/>
                    </a:lnTo>
                    <a:lnTo>
                      <a:pt x="18049" y="12959"/>
                    </a:lnTo>
                    <a:lnTo>
                      <a:pt x="18641" y="12959"/>
                    </a:lnTo>
                    <a:lnTo>
                      <a:pt x="18936" y="12599"/>
                    </a:lnTo>
                    <a:lnTo>
                      <a:pt x="19528" y="12239"/>
                    </a:lnTo>
                    <a:lnTo>
                      <a:pt x="20120" y="11520"/>
                    </a:lnTo>
                    <a:lnTo>
                      <a:pt x="20416" y="10079"/>
                    </a:lnTo>
                    <a:lnTo>
                      <a:pt x="21008" y="8279"/>
                    </a:lnTo>
                    <a:lnTo>
                      <a:pt x="21304" y="7559"/>
                    </a:lnTo>
                    <a:lnTo>
                      <a:pt x="21304" y="6479"/>
                    </a:lnTo>
                    <a:lnTo>
                      <a:pt x="21600" y="5399"/>
                    </a:lnTo>
                    <a:lnTo>
                      <a:pt x="21600" y="4319"/>
                    </a:lnTo>
                    <a:lnTo>
                      <a:pt x="21304" y="3239"/>
                    </a:lnTo>
                    <a:lnTo>
                      <a:pt x="21304" y="1439"/>
                    </a:lnTo>
                    <a:lnTo>
                      <a:pt x="21600" y="71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>
                <a:off x="501274" y="455815"/>
                <a:ext cx="127957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4727" y="0"/>
                    </a:moveTo>
                    <a:lnTo>
                      <a:pt x="14727" y="583"/>
                    </a:lnTo>
                    <a:lnTo>
                      <a:pt x="14236" y="1167"/>
                    </a:lnTo>
                    <a:lnTo>
                      <a:pt x="14236" y="2918"/>
                    </a:lnTo>
                    <a:lnTo>
                      <a:pt x="14727" y="3502"/>
                    </a:lnTo>
                    <a:lnTo>
                      <a:pt x="14727" y="4378"/>
                    </a:lnTo>
                    <a:lnTo>
                      <a:pt x="14236" y="5254"/>
                    </a:lnTo>
                    <a:lnTo>
                      <a:pt x="14236" y="6129"/>
                    </a:lnTo>
                    <a:lnTo>
                      <a:pt x="13745" y="6713"/>
                    </a:lnTo>
                    <a:lnTo>
                      <a:pt x="13745" y="7005"/>
                    </a:lnTo>
                    <a:lnTo>
                      <a:pt x="12763" y="8172"/>
                    </a:lnTo>
                    <a:lnTo>
                      <a:pt x="12272" y="9340"/>
                    </a:lnTo>
                    <a:lnTo>
                      <a:pt x="11290" y="9924"/>
                    </a:lnTo>
                    <a:lnTo>
                      <a:pt x="10309" y="10216"/>
                    </a:lnTo>
                    <a:lnTo>
                      <a:pt x="9818" y="10508"/>
                    </a:lnTo>
                    <a:lnTo>
                      <a:pt x="8836" y="10508"/>
                    </a:lnTo>
                    <a:lnTo>
                      <a:pt x="7854" y="10216"/>
                    </a:lnTo>
                    <a:lnTo>
                      <a:pt x="6381" y="10216"/>
                    </a:lnTo>
                    <a:lnTo>
                      <a:pt x="5400" y="10508"/>
                    </a:lnTo>
                    <a:lnTo>
                      <a:pt x="3436" y="11675"/>
                    </a:lnTo>
                    <a:lnTo>
                      <a:pt x="2945" y="12259"/>
                    </a:lnTo>
                    <a:lnTo>
                      <a:pt x="1963" y="12843"/>
                    </a:lnTo>
                    <a:lnTo>
                      <a:pt x="1963" y="14886"/>
                    </a:lnTo>
                    <a:lnTo>
                      <a:pt x="0" y="17513"/>
                    </a:lnTo>
                    <a:lnTo>
                      <a:pt x="0" y="18097"/>
                    </a:lnTo>
                    <a:lnTo>
                      <a:pt x="490" y="18389"/>
                    </a:lnTo>
                    <a:lnTo>
                      <a:pt x="490" y="18972"/>
                    </a:lnTo>
                    <a:lnTo>
                      <a:pt x="2454" y="19556"/>
                    </a:lnTo>
                    <a:lnTo>
                      <a:pt x="2945" y="19556"/>
                    </a:lnTo>
                    <a:lnTo>
                      <a:pt x="4418" y="20432"/>
                    </a:lnTo>
                    <a:lnTo>
                      <a:pt x="4418" y="21600"/>
                    </a:lnTo>
                    <a:lnTo>
                      <a:pt x="8836" y="21600"/>
                    </a:lnTo>
                    <a:lnTo>
                      <a:pt x="12763" y="21308"/>
                    </a:lnTo>
                    <a:lnTo>
                      <a:pt x="21599" y="21308"/>
                    </a:lnTo>
                    <a:lnTo>
                      <a:pt x="21109" y="21016"/>
                    </a:lnTo>
                    <a:lnTo>
                      <a:pt x="21109" y="20724"/>
                    </a:lnTo>
                    <a:lnTo>
                      <a:pt x="21599" y="20140"/>
                    </a:lnTo>
                    <a:lnTo>
                      <a:pt x="21599" y="19556"/>
                    </a:lnTo>
                    <a:lnTo>
                      <a:pt x="20618" y="19264"/>
                    </a:lnTo>
                    <a:lnTo>
                      <a:pt x="18163" y="17805"/>
                    </a:lnTo>
                    <a:lnTo>
                      <a:pt x="17181" y="16929"/>
                    </a:lnTo>
                    <a:lnTo>
                      <a:pt x="16690" y="16054"/>
                    </a:lnTo>
                    <a:lnTo>
                      <a:pt x="16199" y="14886"/>
                    </a:lnTo>
                    <a:lnTo>
                      <a:pt x="15218" y="14594"/>
                    </a:lnTo>
                    <a:lnTo>
                      <a:pt x="16199" y="14594"/>
                    </a:lnTo>
                    <a:lnTo>
                      <a:pt x="16199" y="14302"/>
                    </a:lnTo>
                    <a:lnTo>
                      <a:pt x="17181" y="13718"/>
                    </a:lnTo>
                    <a:lnTo>
                      <a:pt x="17181" y="13135"/>
                    </a:lnTo>
                    <a:lnTo>
                      <a:pt x="17672" y="12551"/>
                    </a:lnTo>
                    <a:lnTo>
                      <a:pt x="17672" y="11967"/>
                    </a:lnTo>
                    <a:lnTo>
                      <a:pt x="17181" y="11383"/>
                    </a:lnTo>
                    <a:lnTo>
                      <a:pt x="15709" y="10508"/>
                    </a:lnTo>
                    <a:lnTo>
                      <a:pt x="15218" y="9924"/>
                    </a:lnTo>
                    <a:lnTo>
                      <a:pt x="15218" y="8464"/>
                    </a:lnTo>
                    <a:lnTo>
                      <a:pt x="17672" y="8464"/>
                    </a:lnTo>
                    <a:lnTo>
                      <a:pt x="18163" y="8172"/>
                    </a:lnTo>
                    <a:lnTo>
                      <a:pt x="19145" y="7881"/>
                    </a:lnTo>
                    <a:lnTo>
                      <a:pt x="19145" y="6713"/>
                    </a:lnTo>
                    <a:lnTo>
                      <a:pt x="18654" y="6129"/>
                    </a:lnTo>
                    <a:lnTo>
                      <a:pt x="18163" y="5837"/>
                    </a:lnTo>
                    <a:lnTo>
                      <a:pt x="17672" y="4962"/>
                    </a:lnTo>
                    <a:lnTo>
                      <a:pt x="17672" y="1167"/>
                    </a:lnTo>
                    <a:lnTo>
                      <a:pt x="17181" y="583"/>
                    </a:lnTo>
                    <a:lnTo>
                      <a:pt x="16199" y="291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590975" y="522068"/>
                <a:ext cx="216341" cy="1113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470" y="0"/>
                    </a:moveTo>
                    <a:lnTo>
                      <a:pt x="14886" y="0"/>
                    </a:lnTo>
                    <a:lnTo>
                      <a:pt x="13135" y="1542"/>
                    </a:lnTo>
                    <a:lnTo>
                      <a:pt x="12259" y="3085"/>
                    </a:lnTo>
                    <a:lnTo>
                      <a:pt x="12259" y="4628"/>
                    </a:lnTo>
                    <a:lnTo>
                      <a:pt x="11967" y="5657"/>
                    </a:lnTo>
                    <a:lnTo>
                      <a:pt x="11091" y="7199"/>
                    </a:lnTo>
                    <a:lnTo>
                      <a:pt x="9924" y="7199"/>
                    </a:lnTo>
                    <a:lnTo>
                      <a:pt x="9340" y="6685"/>
                    </a:lnTo>
                    <a:lnTo>
                      <a:pt x="8756" y="6685"/>
                    </a:lnTo>
                    <a:lnTo>
                      <a:pt x="8756" y="6171"/>
                    </a:lnTo>
                    <a:lnTo>
                      <a:pt x="8172" y="7199"/>
                    </a:lnTo>
                    <a:lnTo>
                      <a:pt x="7589" y="7199"/>
                    </a:lnTo>
                    <a:lnTo>
                      <a:pt x="7005" y="7714"/>
                    </a:lnTo>
                    <a:lnTo>
                      <a:pt x="4378" y="9257"/>
                    </a:lnTo>
                    <a:lnTo>
                      <a:pt x="1459" y="9257"/>
                    </a:lnTo>
                    <a:lnTo>
                      <a:pt x="1459" y="9771"/>
                    </a:lnTo>
                    <a:lnTo>
                      <a:pt x="583" y="12857"/>
                    </a:lnTo>
                    <a:lnTo>
                      <a:pt x="0" y="12857"/>
                    </a:lnTo>
                    <a:lnTo>
                      <a:pt x="291" y="13371"/>
                    </a:lnTo>
                    <a:lnTo>
                      <a:pt x="583" y="13371"/>
                    </a:lnTo>
                    <a:lnTo>
                      <a:pt x="583" y="14400"/>
                    </a:lnTo>
                    <a:lnTo>
                      <a:pt x="875" y="15428"/>
                    </a:lnTo>
                    <a:lnTo>
                      <a:pt x="875" y="16971"/>
                    </a:lnTo>
                    <a:lnTo>
                      <a:pt x="2043" y="19028"/>
                    </a:lnTo>
                    <a:lnTo>
                      <a:pt x="3794" y="21600"/>
                    </a:lnTo>
                    <a:lnTo>
                      <a:pt x="5545" y="19028"/>
                    </a:lnTo>
                    <a:lnTo>
                      <a:pt x="5837" y="18514"/>
                    </a:lnTo>
                    <a:lnTo>
                      <a:pt x="6129" y="17485"/>
                    </a:lnTo>
                    <a:lnTo>
                      <a:pt x="7005" y="15942"/>
                    </a:lnTo>
                    <a:lnTo>
                      <a:pt x="7589" y="15428"/>
                    </a:lnTo>
                    <a:lnTo>
                      <a:pt x="8464" y="15428"/>
                    </a:lnTo>
                    <a:lnTo>
                      <a:pt x="8756" y="15942"/>
                    </a:lnTo>
                    <a:lnTo>
                      <a:pt x="8756" y="16971"/>
                    </a:lnTo>
                    <a:lnTo>
                      <a:pt x="9340" y="18000"/>
                    </a:lnTo>
                    <a:lnTo>
                      <a:pt x="9924" y="18000"/>
                    </a:lnTo>
                    <a:lnTo>
                      <a:pt x="10800" y="17485"/>
                    </a:lnTo>
                    <a:lnTo>
                      <a:pt x="13135" y="17485"/>
                    </a:lnTo>
                    <a:lnTo>
                      <a:pt x="17221" y="15942"/>
                    </a:lnTo>
                    <a:lnTo>
                      <a:pt x="21600" y="14400"/>
                    </a:lnTo>
                    <a:lnTo>
                      <a:pt x="21308" y="13371"/>
                    </a:lnTo>
                    <a:lnTo>
                      <a:pt x="20432" y="11314"/>
                    </a:lnTo>
                    <a:lnTo>
                      <a:pt x="19264" y="8742"/>
                    </a:lnTo>
                    <a:lnTo>
                      <a:pt x="18097" y="5657"/>
                    </a:lnTo>
                    <a:lnTo>
                      <a:pt x="17805" y="5657"/>
                    </a:lnTo>
                    <a:lnTo>
                      <a:pt x="17513" y="5142"/>
                    </a:lnTo>
                    <a:lnTo>
                      <a:pt x="17221" y="4114"/>
                    </a:lnTo>
                    <a:lnTo>
                      <a:pt x="16637" y="3085"/>
                    </a:lnTo>
                    <a:lnTo>
                      <a:pt x="16345" y="2057"/>
                    </a:lnTo>
                    <a:lnTo>
                      <a:pt x="15762" y="514"/>
                    </a:lnTo>
                    <a:lnTo>
                      <a:pt x="1547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4" name="Google Shape;674;p34"/>
              <p:cNvSpPr/>
              <p:nvPr/>
            </p:nvSpPr>
            <p:spPr>
              <a:xfrm>
                <a:off x="489401" y="649272"/>
                <a:ext cx="108171" cy="1086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40" y="526"/>
                    </a:moveTo>
                    <a:lnTo>
                      <a:pt x="15178" y="0"/>
                    </a:lnTo>
                    <a:lnTo>
                      <a:pt x="15178" y="2634"/>
                    </a:lnTo>
                    <a:lnTo>
                      <a:pt x="15762" y="3160"/>
                    </a:lnTo>
                    <a:lnTo>
                      <a:pt x="21016" y="3160"/>
                    </a:lnTo>
                    <a:lnTo>
                      <a:pt x="21016" y="3687"/>
                    </a:lnTo>
                    <a:lnTo>
                      <a:pt x="21600" y="4741"/>
                    </a:lnTo>
                    <a:lnTo>
                      <a:pt x="21600" y="5795"/>
                    </a:lnTo>
                    <a:lnTo>
                      <a:pt x="21016" y="6848"/>
                    </a:lnTo>
                    <a:lnTo>
                      <a:pt x="19848" y="6848"/>
                    </a:lnTo>
                    <a:lnTo>
                      <a:pt x="19848" y="9482"/>
                    </a:lnTo>
                    <a:lnTo>
                      <a:pt x="21600" y="10009"/>
                    </a:lnTo>
                    <a:lnTo>
                      <a:pt x="21600" y="13697"/>
                    </a:lnTo>
                    <a:lnTo>
                      <a:pt x="20432" y="15804"/>
                    </a:lnTo>
                    <a:lnTo>
                      <a:pt x="19848" y="16331"/>
                    </a:lnTo>
                    <a:lnTo>
                      <a:pt x="16345" y="17385"/>
                    </a:lnTo>
                    <a:lnTo>
                      <a:pt x="15178" y="17385"/>
                    </a:lnTo>
                    <a:lnTo>
                      <a:pt x="14010" y="17912"/>
                    </a:lnTo>
                    <a:lnTo>
                      <a:pt x="13427" y="17912"/>
                    </a:lnTo>
                    <a:lnTo>
                      <a:pt x="12843" y="16331"/>
                    </a:lnTo>
                    <a:lnTo>
                      <a:pt x="12259" y="17912"/>
                    </a:lnTo>
                    <a:lnTo>
                      <a:pt x="9340" y="18965"/>
                    </a:lnTo>
                    <a:lnTo>
                      <a:pt x="8756" y="19492"/>
                    </a:lnTo>
                    <a:lnTo>
                      <a:pt x="8172" y="20546"/>
                    </a:lnTo>
                    <a:lnTo>
                      <a:pt x="7005" y="21600"/>
                    </a:lnTo>
                    <a:lnTo>
                      <a:pt x="6421" y="19492"/>
                    </a:lnTo>
                    <a:lnTo>
                      <a:pt x="5837" y="18965"/>
                    </a:lnTo>
                    <a:lnTo>
                      <a:pt x="5837" y="17912"/>
                    </a:lnTo>
                    <a:lnTo>
                      <a:pt x="4670" y="17912"/>
                    </a:lnTo>
                    <a:lnTo>
                      <a:pt x="4670" y="17385"/>
                    </a:lnTo>
                    <a:lnTo>
                      <a:pt x="4086" y="17385"/>
                    </a:lnTo>
                    <a:lnTo>
                      <a:pt x="583" y="14224"/>
                    </a:lnTo>
                    <a:lnTo>
                      <a:pt x="0" y="12117"/>
                    </a:lnTo>
                    <a:lnTo>
                      <a:pt x="0" y="11590"/>
                    </a:lnTo>
                    <a:lnTo>
                      <a:pt x="1751" y="4741"/>
                    </a:lnTo>
                    <a:lnTo>
                      <a:pt x="8756" y="4741"/>
                    </a:lnTo>
                    <a:lnTo>
                      <a:pt x="8756" y="3687"/>
                    </a:lnTo>
                    <a:lnTo>
                      <a:pt x="9340" y="52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>
                <a:off x="498635" y="651922"/>
                <a:ext cx="36937" cy="212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615" y="0"/>
                    </a:moveTo>
                    <a:lnTo>
                      <a:pt x="11630" y="0"/>
                    </a:lnTo>
                    <a:lnTo>
                      <a:pt x="4984" y="5399"/>
                    </a:lnTo>
                    <a:lnTo>
                      <a:pt x="0" y="21600"/>
                    </a:lnTo>
                    <a:lnTo>
                      <a:pt x="18276" y="21600"/>
                    </a:lnTo>
                    <a:lnTo>
                      <a:pt x="19938" y="18900"/>
                    </a:lnTo>
                    <a:lnTo>
                      <a:pt x="19938" y="13500"/>
                    </a:lnTo>
                    <a:lnTo>
                      <a:pt x="21600" y="8099"/>
                    </a:lnTo>
                    <a:lnTo>
                      <a:pt x="21600" y="0"/>
                    </a:lnTo>
                    <a:lnTo>
                      <a:pt x="16615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877229" y="622771"/>
                <a:ext cx="104214" cy="1007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799" y="1705"/>
                    </a:moveTo>
                    <a:lnTo>
                      <a:pt x="4199" y="2273"/>
                    </a:lnTo>
                    <a:lnTo>
                      <a:pt x="4199" y="5115"/>
                    </a:lnTo>
                    <a:lnTo>
                      <a:pt x="2999" y="6252"/>
                    </a:lnTo>
                    <a:lnTo>
                      <a:pt x="2999" y="9094"/>
                    </a:lnTo>
                    <a:lnTo>
                      <a:pt x="2399" y="9663"/>
                    </a:lnTo>
                    <a:lnTo>
                      <a:pt x="2399" y="10800"/>
                    </a:lnTo>
                    <a:lnTo>
                      <a:pt x="1799" y="12505"/>
                    </a:lnTo>
                    <a:lnTo>
                      <a:pt x="599" y="14778"/>
                    </a:lnTo>
                    <a:lnTo>
                      <a:pt x="599" y="15347"/>
                    </a:lnTo>
                    <a:lnTo>
                      <a:pt x="0" y="16484"/>
                    </a:lnTo>
                    <a:lnTo>
                      <a:pt x="0" y="19326"/>
                    </a:lnTo>
                    <a:lnTo>
                      <a:pt x="599" y="20463"/>
                    </a:lnTo>
                    <a:lnTo>
                      <a:pt x="599" y="21599"/>
                    </a:lnTo>
                    <a:lnTo>
                      <a:pt x="1199" y="21599"/>
                    </a:lnTo>
                    <a:lnTo>
                      <a:pt x="2399" y="21031"/>
                    </a:lnTo>
                    <a:lnTo>
                      <a:pt x="3599" y="21031"/>
                    </a:lnTo>
                    <a:lnTo>
                      <a:pt x="7200" y="19894"/>
                    </a:lnTo>
                    <a:lnTo>
                      <a:pt x="8400" y="19326"/>
                    </a:lnTo>
                    <a:lnTo>
                      <a:pt x="13199" y="15915"/>
                    </a:lnTo>
                    <a:lnTo>
                      <a:pt x="13199" y="14778"/>
                    </a:lnTo>
                    <a:lnTo>
                      <a:pt x="13800" y="14210"/>
                    </a:lnTo>
                    <a:lnTo>
                      <a:pt x="16800" y="14210"/>
                    </a:lnTo>
                    <a:lnTo>
                      <a:pt x="21600" y="9663"/>
                    </a:lnTo>
                    <a:lnTo>
                      <a:pt x="20400" y="2842"/>
                    </a:lnTo>
                    <a:lnTo>
                      <a:pt x="20400" y="1136"/>
                    </a:lnTo>
                    <a:lnTo>
                      <a:pt x="19200" y="0"/>
                    </a:lnTo>
                    <a:lnTo>
                      <a:pt x="18000" y="568"/>
                    </a:lnTo>
                    <a:lnTo>
                      <a:pt x="14400" y="568"/>
                    </a:lnTo>
                    <a:lnTo>
                      <a:pt x="13199" y="1136"/>
                    </a:lnTo>
                    <a:lnTo>
                      <a:pt x="6599" y="1136"/>
                    </a:lnTo>
                    <a:lnTo>
                      <a:pt x="4799" y="170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879868" y="715524"/>
                <a:ext cx="31660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4984"/>
                    </a:moveTo>
                    <a:lnTo>
                      <a:pt x="17672" y="0"/>
                    </a:lnTo>
                    <a:lnTo>
                      <a:pt x="19636" y="0"/>
                    </a:lnTo>
                    <a:lnTo>
                      <a:pt x="19636" y="1661"/>
                    </a:lnTo>
                    <a:lnTo>
                      <a:pt x="21600" y="3323"/>
                    </a:lnTo>
                    <a:lnTo>
                      <a:pt x="21600" y="16615"/>
                    </a:lnTo>
                    <a:lnTo>
                      <a:pt x="17672" y="18276"/>
                    </a:lnTo>
                    <a:lnTo>
                      <a:pt x="15709" y="18276"/>
                    </a:lnTo>
                    <a:lnTo>
                      <a:pt x="11781" y="19938"/>
                    </a:lnTo>
                    <a:lnTo>
                      <a:pt x="11781" y="21599"/>
                    </a:lnTo>
                    <a:lnTo>
                      <a:pt x="7854" y="21599"/>
                    </a:lnTo>
                    <a:lnTo>
                      <a:pt x="1963" y="19938"/>
                    </a:lnTo>
                    <a:lnTo>
                      <a:pt x="1963" y="18276"/>
                    </a:lnTo>
                    <a:lnTo>
                      <a:pt x="0" y="14953"/>
                    </a:lnTo>
                    <a:lnTo>
                      <a:pt x="0" y="498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>
                <a:off x="539529" y="768526"/>
                <a:ext cx="40894" cy="291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42" y="9818"/>
                    </a:moveTo>
                    <a:lnTo>
                      <a:pt x="3085" y="21599"/>
                    </a:lnTo>
                    <a:lnTo>
                      <a:pt x="21600" y="3927"/>
                    </a:lnTo>
                    <a:lnTo>
                      <a:pt x="18514" y="0"/>
                    </a:lnTo>
                    <a:lnTo>
                      <a:pt x="15428" y="0"/>
                    </a:lnTo>
                    <a:lnTo>
                      <a:pt x="10800" y="1963"/>
                    </a:lnTo>
                    <a:lnTo>
                      <a:pt x="0" y="7854"/>
                    </a:lnTo>
                    <a:lnTo>
                      <a:pt x="1542" y="9818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166211" y="5300"/>
                <a:ext cx="378595" cy="3259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32" y="12643"/>
                    </a:moveTo>
                    <a:lnTo>
                      <a:pt x="0" y="11239"/>
                    </a:lnTo>
                    <a:lnTo>
                      <a:pt x="996" y="10712"/>
                    </a:lnTo>
                    <a:lnTo>
                      <a:pt x="1661" y="10009"/>
                    </a:lnTo>
                    <a:lnTo>
                      <a:pt x="2824" y="9658"/>
                    </a:lnTo>
                    <a:lnTo>
                      <a:pt x="7144" y="8078"/>
                    </a:lnTo>
                    <a:lnTo>
                      <a:pt x="7310" y="7024"/>
                    </a:lnTo>
                    <a:lnTo>
                      <a:pt x="7310" y="6673"/>
                    </a:lnTo>
                    <a:lnTo>
                      <a:pt x="7643" y="6497"/>
                    </a:lnTo>
                    <a:lnTo>
                      <a:pt x="7809" y="6321"/>
                    </a:lnTo>
                    <a:lnTo>
                      <a:pt x="9138" y="6321"/>
                    </a:lnTo>
                    <a:lnTo>
                      <a:pt x="8473" y="5619"/>
                    </a:lnTo>
                    <a:lnTo>
                      <a:pt x="8141" y="4917"/>
                    </a:lnTo>
                    <a:lnTo>
                      <a:pt x="8141" y="3512"/>
                    </a:lnTo>
                    <a:lnTo>
                      <a:pt x="7809" y="2809"/>
                    </a:lnTo>
                    <a:lnTo>
                      <a:pt x="7476" y="2634"/>
                    </a:lnTo>
                    <a:lnTo>
                      <a:pt x="7144" y="2634"/>
                    </a:lnTo>
                    <a:lnTo>
                      <a:pt x="7310" y="2458"/>
                    </a:lnTo>
                    <a:lnTo>
                      <a:pt x="7643" y="2282"/>
                    </a:lnTo>
                    <a:lnTo>
                      <a:pt x="7809" y="2107"/>
                    </a:lnTo>
                    <a:lnTo>
                      <a:pt x="9636" y="1404"/>
                    </a:lnTo>
                    <a:lnTo>
                      <a:pt x="9969" y="1229"/>
                    </a:lnTo>
                    <a:lnTo>
                      <a:pt x="10467" y="1229"/>
                    </a:lnTo>
                    <a:lnTo>
                      <a:pt x="10800" y="1053"/>
                    </a:lnTo>
                    <a:lnTo>
                      <a:pt x="11298" y="878"/>
                    </a:lnTo>
                    <a:lnTo>
                      <a:pt x="11630" y="878"/>
                    </a:lnTo>
                    <a:lnTo>
                      <a:pt x="11796" y="702"/>
                    </a:lnTo>
                    <a:lnTo>
                      <a:pt x="12295" y="702"/>
                    </a:lnTo>
                    <a:lnTo>
                      <a:pt x="13126" y="351"/>
                    </a:lnTo>
                    <a:lnTo>
                      <a:pt x="14621" y="351"/>
                    </a:lnTo>
                    <a:lnTo>
                      <a:pt x="16449" y="175"/>
                    </a:lnTo>
                    <a:lnTo>
                      <a:pt x="16781" y="0"/>
                    </a:lnTo>
                    <a:lnTo>
                      <a:pt x="17113" y="0"/>
                    </a:lnTo>
                    <a:lnTo>
                      <a:pt x="17446" y="175"/>
                    </a:lnTo>
                    <a:lnTo>
                      <a:pt x="17778" y="175"/>
                    </a:lnTo>
                    <a:lnTo>
                      <a:pt x="18276" y="702"/>
                    </a:lnTo>
                    <a:lnTo>
                      <a:pt x="18110" y="702"/>
                    </a:lnTo>
                    <a:lnTo>
                      <a:pt x="18110" y="878"/>
                    </a:lnTo>
                    <a:lnTo>
                      <a:pt x="17944" y="1229"/>
                    </a:lnTo>
                    <a:lnTo>
                      <a:pt x="17944" y="2107"/>
                    </a:lnTo>
                    <a:lnTo>
                      <a:pt x="17778" y="2107"/>
                    </a:lnTo>
                    <a:lnTo>
                      <a:pt x="17778" y="2634"/>
                    </a:lnTo>
                    <a:lnTo>
                      <a:pt x="17612" y="2985"/>
                    </a:lnTo>
                    <a:lnTo>
                      <a:pt x="17446" y="2985"/>
                    </a:lnTo>
                    <a:lnTo>
                      <a:pt x="17446" y="3512"/>
                    </a:lnTo>
                    <a:lnTo>
                      <a:pt x="17612" y="3863"/>
                    </a:lnTo>
                    <a:lnTo>
                      <a:pt x="17612" y="4214"/>
                    </a:lnTo>
                    <a:lnTo>
                      <a:pt x="17778" y="4390"/>
                    </a:lnTo>
                    <a:lnTo>
                      <a:pt x="17778" y="4917"/>
                    </a:lnTo>
                    <a:lnTo>
                      <a:pt x="17944" y="5268"/>
                    </a:lnTo>
                    <a:lnTo>
                      <a:pt x="18110" y="5268"/>
                    </a:lnTo>
                    <a:lnTo>
                      <a:pt x="18276" y="5443"/>
                    </a:lnTo>
                    <a:lnTo>
                      <a:pt x="18276" y="5619"/>
                    </a:lnTo>
                    <a:lnTo>
                      <a:pt x="18443" y="6497"/>
                    </a:lnTo>
                    <a:lnTo>
                      <a:pt x="18609" y="7726"/>
                    </a:lnTo>
                    <a:lnTo>
                      <a:pt x="18941" y="8956"/>
                    </a:lnTo>
                    <a:lnTo>
                      <a:pt x="19440" y="9658"/>
                    </a:lnTo>
                    <a:lnTo>
                      <a:pt x="19440" y="10536"/>
                    </a:lnTo>
                    <a:lnTo>
                      <a:pt x="19606" y="11063"/>
                    </a:lnTo>
                    <a:lnTo>
                      <a:pt x="19606" y="11414"/>
                    </a:lnTo>
                    <a:lnTo>
                      <a:pt x="19772" y="11765"/>
                    </a:lnTo>
                    <a:lnTo>
                      <a:pt x="19772" y="12292"/>
                    </a:lnTo>
                    <a:lnTo>
                      <a:pt x="19938" y="12468"/>
                    </a:lnTo>
                    <a:lnTo>
                      <a:pt x="20270" y="12643"/>
                    </a:lnTo>
                    <a:lnTo>
                      <a:pt x="20270" y="13521"/>
                    </a:lnTo>
                    <a:lnTo>
                      <a:pt x="20436" y="13873"/>
                    </a:lnTo>
                    <a:lnTo>
                      <a:pt x="20104" y="14575"/>
                    </a:lnTo>
                    <a:lnTo>
                      <a:pt x="20436" y="14926"/>
                    </a:lnTo>
                    <a:lnTo>
                      <a:pt x="20436" y="15804"/>
                    </a:lnTo>
                    <a:lnTo>
                      <a:pt x="20603" y="16156"/>
                    </a:lnTo>
                    <a:lnTo>
                      <a:pt x="20769" y="16331"/>
                    </a:lnTo>
                    <a:lnTo>
                      <a:pt x="21600" y="17560"/>
                    </a:lnTo>
                    <a:lnTo>
                      <a:pt x="15950" y="20721"/>
                    </a:lnTo>
                    <a:lnTo>
                      <a:pt x="12627" y="21599"/>
                    </a:lnTo>
                    <a:lnTo>
                      <a:pt x="12295" y="20195"/>
                    </a:lnTo>
                    <a:lnTo>
                      <a:pt x="9969" y="20195"/>
                    </a:lnTo>
                    <a:lnTo>
                      <a:pt x="332" y="1264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0" name="Google Shape;680;p34"/>
              <p:cNvSpPr/>
              <p:nvPr/>
            </p:nvSpPr>
            <p:spPr>
              <a:xfrm>
                <a:off x="9233" y="188156"/>
                <a:ext cx="163575" cy="1298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0718"/>
                    </a:moveTo>
                    <a:lnTo>
                      <a:pt x="0" y="18955"/>
                    </a:lnTo>
                    <a:lnTo>
                      <a:pt x="1157" y="16310"/>
                    </a:lnTo>
                    <a:lnTo>
                      <a:pt x="1928" y="15428"/>
                    </a:lnTo>
                    <a:lnTo>
                      <a:pt x="5399" y="14106"/>
                    </a:lnTo>
                    <a:lnTo>
                      <a:pt x="6171" y="13665"/>
                    </a:lnTo>
                    <a:lnTo>
                      <a:pt x="6171" y="12342"/>
                    </a:lnTo>
                    <a:lnTo>
                      <a:pt x="5785" y="11902"/>
                    </a:lnTo>
                    <a:lnTo>
                      <a:pt x="5399" y="11902"/>
                    </a:lnTo>
                    <a:lnTo>
                      <a:pt x="4628" y="9257"/>
                    </a:lnTo>
                    <a:lnTo>
                      <a:pt x="5399" y="7934"/>
                    </a:lnTo>
                    <a:lnTo>
                      <a:pt x="5785" y="7053"/>
                    </a:lnTo>
                    <a:lnTo>
                      <a:pt x="6942" y="6171"/>
                    </a:lnTo>
                    <a:lnTo>
                      <a:pt x="8485" y="5289"/>
                    </a:lnTo>
                    <a:lnTo>
                      <a:pt x="9257" y="5289"/>
                    </a:lnTo>
                    <a:lnTo>
                      <a:pt x="9642" y="3526"/>
                    </a:lnTo>
                    <a:lnTo>
                      <a:pt x="10028" y="2644"/>
                    </a:lnTo>
                    <a:lnTo>
                      <a:pt x="10028" y="2204"/>
                    </a:lnTo>
                    <a:lnTo>
                      <a:pt x="10414" y="2204"/>
                    </a:lnTo>
                    <a:lnTo>
                      <a:pt x="10800" y="881"/>
                    </a:lnTo>
                    <a:lnTo>
                      <a:pt x="11571" y="0"/>
                    </a:lnTo>
                    <a:lnTo>
                      <a:pt x="12728" y="0"/>
                    </a:lnTo>
                    <a:lnTo>
                      <a:pt x="21600" y="1322"/>
                    </a:lnTo>
                    <a:lnTo>
                      <a:pt x="21600" y="4408"/>
                    </a:lnTo>
                    <a:lnTo>
                      <a:pt x="16971" y="4408"/>
                    </a:lnTo>
                    <a:lnTo>
                      <a:pt x="16585" y="3967"/>
                    </a:lnTo>
                    <a:lnTo>
                      <a:pt x="16199" y="3967"/>
                    </a:lnTo>
                    <a:lnTo>
                      <a:pt x="15814" y="4408"/>
                    </a:lnTo>
                    <a:lnTo>
                      <a:pt x="15814" y="6612"/>
                    </a:lnTo>
                    <a:lnTo>
                      <a:pt x="15428" y="8375"/>
                    </a:lnTo>
                    <a:lnTo>
                      <a:pt x="15428" y="12783"/>
                    </a:lnTo>
                    <a:lnTo>
                      <a:pt x="15042" y="13224"/>
                    </a:lnTo>
                    <a:lnTo>
                      <a:pt x="12728" y="13224"/>
                    </a:lnTo>
                    <a:lnTo>
                      <a:pt x="11957" y="14106"/>
                    </a:lnTo>
                    <a:lnTo>
                      <a:pt x="11571" y="14987"/>
                    </a:lnTo>
                    <a:lnTo>
                      <a:pt x="11571" y="16310"/>
                    </a:lnTo>
                    <a:lnTo>
                      <a:pt x="11185" y="21599"/>
                    </a:lnTo>
                    <a:lnTo>
                      <a:pt x="0" y="2071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1" name="Google Shape;681;p34"/>
              <p:cNvSpPr/>
              <p:nvPr/>
            </p:nvSpPr>
            <p:spPr>
              <a:xfrm>
                <a:off x="-1" y="196106"/>
                <a:ext cx="230851" cy="241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9463"/>
                    </a:moveTo>
                    <a:lnTo>
                      <a:pt x="546" y="18751"/>
                    </a:lnTo>
                    <a:lnTo>
                      <a:pt x="820" y="18276"/>
                    </a:lnTo>
                    <a:lnTo>
                      <a:pt x="1913" y="17327"/>
                    </a:lnTo>
                    <a:lnTo>
                      <a:pt x="2187" y="17327"/>
                    </a:lnTo>
                    <a:lnTo>
                      <a:pt x="2460" y="16852"/>
                    </a:lnTo>
                    <a:lnTo>
                      <a:pt x="2460" y="15665"/>
                    </a:lnTo>
                    <a:lnTo>
                      <a:pt x="1913" y="14716"/>
                    </a:lnTo>
                    <a:lnTo>
                      <a:pt x="1640" y="14479"/>
                    </a:lnTo>
                    <a:lnTo>
                      <a:pt x="1640" y="14241"/>
                    </a:lnTo>
                    <a:lnTo>
                      <a:pt x="820" y="13054"/>
                    </a:lnTo>
                    <a:lnTo>
                      <a:pt x="2187" y="11393"/>
                    </a:lnTo>
                    <a:lnTo>
                      <a:pt x="820" y="10443"/>
                    </a:lnTo>
                    <a:lnTo>
                      <a:pt x="1913" y="10443"/>
                    </a:lnTo>
                    <a:lnTo>
                      <a:pt x="8749" y="10918"/>
                    </a:lnTo>
                    <a:lnTo>
                      <a:pt x="9022" y="8070"/>
                    </a:lnTo>
                    <a:lnTo>
                      <a:pt x="9022" y="7358"/>
                    </a:lnTo>
                    <a:lnTo>
                      <a:pt x="9296" y="6883"/>
                    </a:lnTo>
                    <a:lnTo>
                      <a:pt x="9843" y="6408"/>
                    </a:lnTo>
                    <a:lnTo>
                      <a:pt x="11483" y="6408"/>
                    </a:lnTo>
                    <a:lnTo>
                      <a:pt x="11756" y="6171"/>
                    </a:lnTo>
                    <a:lnTo>
                      <a:pt x="11756" y="3797"/>
                    </a:lnTo>
                    <a:lnTo>
                      <a:pt x="12030" y="2848"/>
                    </a:lnTo>
                    <a:lnTo>
                      <a:pt x="12030" y="1661"/>
                    </a:lnTo>
                    <a:lnTo>
                      <a:pt x="12303" y="1424"/>
                    </a:lnTo>
                    <a:lnTo>
                      <a:pt x="12577" y="1424"/>
                    </a:lnTo>
                    <a:lnTo>
                      <a:pt x="12850" y="1661"/>
                    </a:lnTo>
                    <a:lnTo>
                      <a:pt x="16131" y="1661"/>
                    </a:lnTo>
                    <a:lnTo>
                      <a:pt x="16131" y="0"/>
                    </a:lnTo>
                    <a:lnTo>
                      <a:pt x="21600" y="3323"/>
                    </a:lnTo>
                    <a:lnTo>
                      <a:pt x="18592" y="3323"/>
                    </a:lnTo>
                    <a:lnTo>
                      <a:pt x="18592" y="3797"/>
                    </a:lnTo>
                    <a:lnTo>
                      <a:pt x="19412" y="16852"/>
                    </a:lnTo>
                    <a:lnTo>
                      <a:pt x="19686" y="17327"/>
                    </a:lnTo>
                    <a:lnTo>
                      <a:pt x="19686" y="17564"/>
                    </a:lnTo>
                    <a:lnTo>
                      <a:pt x="19959" y="18039"/>
                    </a:lnTo>
                    <a:lnTo>
                      <a:pt x="19959" y="18514"/>
                    </a:lnTo>
                    <a:lnTo>
                      <a:pt x="19139" y="19463"/>
                    </a:lnTo>
                    <a:lnTo>
                      <a:pt x="12030" y="18751"/>
                    </a:lnTo>
                    <a:lnTo>
                      <a:pt x="11483" y="19226"/>
                    </a:lnTo>
                    <a:lnTo>
                      <a:pt x="11210" y="19226"/>
                    </a:lnTo>
                    <a:lnTo>
                      <a:pt x="10936" y="18989"/>
                    </a:lnTo>
                    <a:lnTo>
                      <a:pt x="10663" y="18989"/>
                    </a:lnTo>
                    <a:lnTo>
                      <a:pt x="10389" y="19226"/>
                    </a:lnTo>
                    <a:lnTo>
                      <a:pt x="10389" y="20175"/>
                    </a:lnTo>
                    <a:lnTo>
                      <a:pt x="10116" y="20413"/>
                    </a:lnTo>
                    <a:lnTo>
                      <a:pt x="9843" y="20413"/>
                    </a:lnTo>
                    <a:lnTo>
                      <a:pt x="9843" y="20650"/>
                    </a:lnTo>
                    <a:lnTo>
                      <a:pt x="9296" y="21125"/>
                    </a:lnTo>
                    <a:lnTo>
                      <a:pt x="9022" y="21599"/>
                    </a:lnTo>
                    <a:lnTo>
                      <a:pt x="8475" y="21599"/>
                    </a:lnTo>
                    <a:lnTo>
                      <a:pt x="8475" y="21362"/>
                    </a:lnTo>
                    <a:lnTo>
                      <a:pt x="8202" y="21125"/>
                    </a:lnTo>
                    <a:lnTo>
                      <a:pt x="7382" y="21125"/>
                    </a:lnTo>
                    <a:lnTo>
                      <a:pt x="6835" y="20887"/>
                    </a:lnTo>
                    <a:lnTo>
                      <a:pt x="6288" y="20413"/>
                    </a:lnTo>
                    <a:lnTo>
                      <a:pt x="6015" y="19701"/>
                    </a:lnTo>
                    <a:lnTo>
                      <a:pt x="5741" y="19701"/>
                    </a:lnTo>
                    <a:lnTo>
                      <a:pt x="5468" y="19226"/>
                    </a:lnTo>
                    <a:lnTo>
                      <a:pt x="4374" y="18751"/>
                    </a:lnTo>
                    <a:lnTo>
                      <a:pt x="3554" y="18514"/>
                    </a:lnTo>
                    <a:lnTo>
                      <a:pt x="2734" y="18514"/>
                    </a:lnTo>
                    <a:lnTo>
                      <a:pt x="0" y="1946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21106" y="458466"/>
                <a:ext cx="58043" cy="371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959" y="0"/>
                    </a:moveTo>
                    <a:lnTo>
                      <a:pt x="10800" y="0"/>
                    </a:lnTo>
                    <a:lnTo>
                      <a:pt x="9719" y="1542"/>
                    </a:lnTo>
                    <a:lnTo>
                      <a:pt x="7560" y="1542"/>
                    </a:lnTo>
                    <a:lnTo>
                      <a:pt x="4320" y="3085"/>
                    </a:lnTo>
                    <a:lnTo>
                      <a:pt x="0" y="6171"/>
                    </a:lnTo>
                    <a:lnTo>
                      <a:pt x="1080" y="9257"/>
                    </a:lnTo>
                    <a:lnTo>
                      <a:pt x="3240" y="12342"/>
                    </a:lnTo>
                    <a:lnTo>
                      <a:pt x="5400" y="16971"/>
                    </a:lnTo>
                    <a:lnTo>
                      <a:pt x="8640" y="21599"/>
                    </a:lnTo>
                    <a:lnTo>
                      <a:pt x="9719" y="21599"/>
                    </a:lnTo>
                    <a:lnTo>
                      <a:pt x="10800" y="20057"/>
                    </a:lnTo>
                    <a:lnTo>
                      <a:pt x="12959" y="20057"/>
                    </a:lnTo>
                    <a:lnTo>
                      <a:pt x="17279" y="16971"/>
                    </a:lnTo>
                    <a:lnTo>
                      <a:pt x="19439" y="16971"/>
                    </a:lnTo>
                    <a:lnTo>
                      <a:pt x="20520" y="15428"/>
                    </a:lnTo>
                    <a:lnTo>
                      <a:pt x="20520" y="12342"/>
                    </a:lnTo>
                    <a:lnTo>
                      <a:pt x="21599" y="12342"/>
                    </a:lnTo>
                    <a:lnTo>
                      <a:pt x="20520" y="6171"/>
                    </a:lnTo>
                    <a:lnTo>
                      <a:pt x="20520" y="1542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-1" y="402814"/>
                <a:ext cx="96299" cy="662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54" y="12960"/>
                    </a:moveTo>
                    <a:lnTo>
                      <a:pt x="654" y="9503"/>
                    </a:lnTo>
                    <a:lnTo>
                      <a:pt x="0" y="6911"/>
                    </a:lnTo>
                    <a:lnTo>
                      <a:pt x="0" y="2591"/>
                    </a:lnTo>
                    <a:lnTo>
                      <a:pt x="654" y="2591"/>
                    </a:lnTo>
                    <a:lnTo>
                      <a:pt x="6545" y="0"/>
                    </a:lnTo>
                    <a:lnTo>
                      <a:pt x="8509" y="0"/>
                    </a:lnTo>
                    <a:lnTo>
                      <a:pt x="12436" y="1727"/>
                    </a:lnTo>
                    <a:lnTo>
                      <a:pt x="13090" y="3455"/>
                    </a:lnTo>
                    <a:lnTo>
                      <a:pt x="13745" y="4319"/>
                    </a:lnTo>
                    <a:lnTo>
                      <a:pt x="14400" y="4319"/>
                    </a:lnTo>
                    <a:lnTo>
                      <a:pt x="15709" y="7775"/>
                    </a:lnTo>
                    <a:lnTo>
                      <a:pt x="16363" y="8639"/>
                    </a:lnTo>
                    <a:lnTo>
                      <a:pt x="18327" y="9503"/>
                    </a:lnTo>
                    <a:lnTo>
                      <a:pt x="19636" y="10367"/>
                    </a:lnTo>
                    <a:lnTo>
                      <a:pt x="20290" y="11232"/>
                    </a:lnTo>
                    <a:lnTo>
                      <a:pt x="20945" y="11232"/>
                    </a:lnTo>
                    <a:lnTo>
                      <a:pt x="20945" y="15552"/>
                    </a:lnTo>
                    <a:lnTo>
                      <a:pt x="21600" y="18144"/>
                    </a:lnTo>
                    <a:lnTo>
                      <a:pt x="21600" y="19008"/>
                    </a:lnTo>
                    <a:lnTo>
                      <a:pt x="13090" y="19008"/>
                    </a:lnTo>
                    <a:lnTo>
                      <a:pt x="12436" y="18144"/>
                    </a:lnTo>
                    <a:lnTo>
                      <a:pt x="11127" y="18144"/>
                    </a:lnTo>
                    <a:lnTo>
                      <a:pt x="9818" y="19008"/>
                    </a:lnTo>
                    <a:lnTo>
                      <a:pt x="8509" y="19008"/>
                    </a:lnTo>
                    <a:lnTo>
                      <a:pt x="5890" y="20736"/>
                    </a:lnTo>
                    <a:lnTo>
                      <a:pt x="5236" y="20736"/>
                    </a:lnTo>
                    <a:lnTo>
                      <a:pt x="4581" y="21600"/>
                    </a:lnTo>
                    <a:lnTo>
                      <a:pt x="3927" y="19872"/>
                    </a:lnTo>
                    <a:lnTo>
                      <a:pt x="1963" y="17280"/>
                    </a:lnTo>
                    <a:lnTo>
                      <a:pt x="1309" y="15552"/>
                    </a:lnTo>
                    <a:lnTo>
                      <a:pt x="654" y="1296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6595" y="429314"/>
                <a:ext cx="60682" cy="132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17279"/>
                    </a:lnTo>
                    <a:lnTo>
                      <a:pt x="1028" y="17279"/>
                    </a:lnTo>
                    <a:lnTo>
                      <a:pt x="3085" y="12959"/>
                    </a:lnTo>
                    <a:lnTo>
                      <a:pt x="5142" y="12959"/>
                    </a:lnTo>
                    <a:lnTo>
                      <a:pt x="11314" y="21599"/>
                    </a:lnTo>
                    <a:lnTo>
                      <a:pt x="14400" y="21599"/>
                    </a:lnTo>
                    <a:lnTo>
                      <a:pt x="15428" y="17279"/>
                    </a:lnTo>
                    <a:lnTo>
                      <a:pt x="16457" y="17279"/>
                    </a:lnTo>
                    <a:lnTo>
                      <a:pt x="17485" y="12959"/>
                    </a:lnTo>
                    <a:lnTo>
                      <a:pt x="21599" y="12959"/>
                    </a:lnTo>
                    <a:lnTo>
                      <a:pt x="21599" y="8640"/>
                    </a:lnTo>
                    <a:lnTo>
                      <a:pt x="20571" y="8640"/>
                    </a:lnTo>
                    <a:lnTo>
                      <a:pt x="16457" y="0"/>
                    </a:lnTo>
                    <a:lnTo>
                      <a:pt x="14400" y="0"/>
                    </a:lnTo>
                    <a:lnTo>
                      <a:pt x="12342" y="4320"/>
                    </a:lnTo>
                    <a:lnTo>
                      <a:pt x="6171" y="4320"/>
                    </a:lnTo>
                    <a:lnTo>
                      <a:pt x="51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117403" y="540618"/>
                <a:ext cx="121362" cy="742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171" y="16971"/>
                    </a:moveTo>
                    <a:lnTo>
                      <a:pt x="5657" y="14657"/>
                    </a:lnTo>
                    <a:lnTo>
                      <a:pt x="0" y="7714"/>
                    </a:lnTo>
                    <a:lnTo>
                      <a:pt x="1028" y="6942"/>
                    </a:lnTo>
                    <a:lnTo>
                      <a:pt x="1542" y="6171"/>
                    </a:lnTo>
                    <a:lnTo>
                      <a:pt x="3085" y="4628"/>
                    </a:lnTo>
                    <a:lnTo>
                      <a:pt x="3600" y="3085"/>
                    </a:lnTo>
                    <a:lnTo>
                      <a:pt x="4114" y="0"/>
                    </a:lnTo>
                    <a:lnTo>
                      <a:pt x="7200" y="0"/>
                    </a:lnTo>
                    <a:lnTo>
                      <a:pt x="7714" y="771"/>
                    </a:lnTo>
                    <a:lnTo>
                      <a:pt x="9771" y="2314"/>
                    </a:lnTo>
                    <a:lnTo>
                      <a:pt x="10285" y="3085"/>
                    </a:lnTo>
                    <a:lnTo>
                      <a:pt x="11314" y="3857"/>
                    </a:lnTo>
                    <a:lnTo>
                      <a:pt x="11828" y="3857"/>
                    </a:lnTo>
                    <a:lnTo>
                      <a:pt x="11828" y="3085"/>
                    </a:lnTo>
                    <a:lnTo>
                      <a:pt x="12342" y="3085"/>
                    </a:lnTo>
                    <a:lnTo>
                      <a:pt x="13371" y="1542"/>
                    </a:lnTo>
                    <a:lnTo>
                      <a:pt x="14914" y="1542"/>
                    </a:lnTo>
                    <a:lnTo>
                      <a:pt x="15942" y="2314"/>
                    </a:lnTo>
                    <a:lnTo>
                      <a:pt x="16457" y="3857"/>
                    </a:lnTo>
                    <a:lnTo>
                      <a:pt x="16457" y="6942"/>
                    </a:lnTo>
                    <a:lnTo>
                      <a:pt x="16971" y="8485"/>
                    </a:lnTo>
                    <a:lnTo>
                      <a:pt x="18000" y="9257"/>
                    </a:lnTo>
                    <a:lnTo>
                      <a:pt x="20057" y="9257"/>
                    </a:lnTo>
                    <a:lnTo>
                      <a:pt x="20571" y="10028"/>
                    </a:lnTo>
                    <a:lnTo>
                      <a:pt x="21085" y="11571"/>
                    </a:lnTo>
                    <a:lnTo>
                      <a:pt x="21599" y="13885"/>
                    </a:lnTo>
                    <a:lnTo>
                      <a:pt x="21085" y="15428"/>
                    </a:lnTo>
                    <a:lnTo>
                      <a:pt x="21085" y="16199"/>
                    </a:lnTo>
                    <a:lnTo>
                      <a:pt x="20571" y="16971"/>
                    </a:lnTo>
                    <a:lnTo>
                      <a:pt x="20571" y="17742"/>
                    </a:lnTo>
                    <a:lnTo>
                      <a:pt x="12342" y="21599"/>
                    </a:lnTo>
                    <a:lnTo>
                      <a:pt x="11314" y="21599"/>
                    </a:lnTo>
                    <a:lnTo>
                      <a:pt x="8228" y="20057"/>
                    </a:lnTo>
                    <a:lnTo>
                      <a:pt x="7200" y="19285"/>
                    </a:lnTo>
                    <a:lnTo>
                      <a:pt x="6685" y="18514"/>
                    </a:lnTo>
                    <a:lnTo>
                      <a:pt x="6171" y="169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91020" y="508817"/>
                <a:ext cx="52767" cy="583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8836"/>
                    </a:moveTo>
                    <a:lnTo>
                      <a:pt x="0" y="5890"/>
                    </a:lnTo>
                    <a:lnTo>
                      <a:pt x="1199" y="3927"/>
                    </a:lnTo>
                    <a:lnTo>
                      <a:pt x="4800" y="981"/>
                    </a:lnTo>
                    <a:lnTo>
                      <a:pt x="8400" y="0"/>
                    </a:lnTo>
                    <a:lnTo>
                      <a:pt x="14400" y="0"/>
                    </a:lnTo>
                    <a:lnTo>
                      <a:pt x="15599" y="981"/>
                    </a:lnTo>
                    <a:lnTo>
                      <a:pt x="16800" y="981"/>
                    </a:lnTo>
                    <a:lnTo>
                      <a:pt x="18000" y="1963"/>
                    </a:lnTo>
                    <a:lnTo>
                      <a:pt x="19200" y="1963"/>
                    </a:lnTo>
                    <a:lnTo>
                      <a:pt x="21600" y="5890"/>
                    </a:lnTo>
                    <a:lnTo>
                      <a:pt x="21600" y="9818"/>
                    </a:lnTo>
                    <a:lnTo>
                      <a:pt x="20400" y="13745"/>
                    </a:lnTo>
                    <a:lnTo>
                      <a:pt x="18000" y="16690"/>
                    </a:lnTo>
                    <a:lnTo>
                      <a:pt x="16800" y="18654"/>
                    </a:lnTo>
                    <a:lnTo>
                      <a:pt x="14400" y="19636"/>
                    </a:lnTo>
                    <a:lnTo>
                      <a:pt x="12000" y="21599"/>
                    </a:lnTo>
                    <a:lnTo>
                      <a:pt x="9600" y="21599"/>
                    </a:lnTo>
                    <a:lnTo>
                      <a:pt x="8400" y="20618"/>
                    </a:lnTo>
                    <a:lnTo>
                      <a:pt x="6000" y="19636"/>
                    </a:lnTo>
                    <a:lnTo>
                      <a:pt x="4800" y="18654"/>
                    </a:lnTo>
                    <a:lnTo>
                      <a:pt x="0" y="883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43531" y="461116"/>
                <a:ext cx="146426" cy="927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87" y="12342"/>
                    </a:moveTo>
                    <a:lnTo>
                      <a:pt x="0" y="8022"/>
                    </a:lnTo>
                    <a:lnTo>
                      <a:pt x="3887" y="6171"/>
                    </a:lnTo>
                    <a:lnTo>
                      <a:pt x="4751" y="4937"/>
                    </a:lnTo>
                    <a:lnTo>
                      <a:pt x="5183" y="3702"/>
                    </a:lnTo>
                    <a:lnTo>
                      <a:pt x="5183" y="2468"/>
                    </a:lnTo>
                    <a:lnTo>
                      <a:pt x="4751" y="1234"/>
                    </a:lnTo>
                    <a:lnTo>
                      <a:pt x="4751" y="0"/>
                    </a:lnTo>
                    <a:lnTo>
                      <a:pt x="7343" y="0"/>
                    </a:lnTo>
                    <a:lnTo>
                      <a:pt x="8208" y="1234"/>
                    </a:lnTo>
                    <a:lnTo>
                      <a:pt x="8208" y="1851"/>
                    </a:lnTo>
                    <a:lnTo>
                      <a:pt x="9503" y="1851"/>
                    </a:lnTo>
                    <a:lnTo>
                      <a:pt x="9935" y="2468"/>
                    </a:lnTo>
                    <a:lnTo>
                      <a:pt x="11232" y="3085"/>
                    </a:lnTo>
                    <a:lnTo>
                      <a:pt x="13391" y="3085"/>
                    </a:lnTo>
                    <a:lnTo>
                      <a:pt x="14256" y="1851"/>
                    </a:lnTo>
                    <a:lnTo>
                      <a:pt x="13824" y="1851"/>
                    </a:lnTo>
                    <a:lnTo>
                      <a:pt x="13824" y="1234"/>
                    </a:lnTo>
                    <a:lnTo>
                      <a:pt x="14256" y="1234"/>
                    </a:lnTo>
                    <a:lnTo>
                      <a:pt x="15120" y="617"/>
                    </a:lnTo>
                    <a:lnTo>
                      <a:pt x="15551" y="617"/>
                    </a:lnTo>
                    <a:lnTo>
                      <a:pt x="16416" y="1234"/>
                    </a:lnTo>
                    <a:lnTo>
                      <a:pt x="16847" y="1851"/>
                    </a:lnTo>
                    <a:lnTo>
                      <a:pt x="16847" y="3085"/>
                    </a:lnTo>
                    <a:lnTo>
                      <a:pt x="18144" y="6788"/>
                    </a:lnTo>
                    <a:lnTo>
                      <a:pt x="19007" y="8022"/>
                    </a:lnTo>
                    <a:lnTo>
                      <a:pt x="19007" y="9257"/>
                    </a:lnTo>
                    <a:lnTo>
                      <a:pt x="19440" y="11108"/>
                    </a:lnTo>
                    <a:lnTo>
                      <a:pt x="19871" y="12342"/>
                    </a:lnTo>
                    <a:lnTo>
                      <a:pt x="20735" y="15428"/>
                    </a:lnTo>
                    <a:lnTo>
                      <a:pt x="21168" y="17897"/>
                    </a:lnTo>
                    <a:lnTo>
                      <a:pt x="21600" y="19748"/>
                    </a:lnTo>
                    <a:lnTo>
                      <a:pt x="21168" y="20982"/>
                    </a:lnTo>
                    <a:lnTo>
                      <a:pt x="20735" y="21599"/>
                    </a:lnTo>
                    <a:lnTo>
                      <a:pt x="19871" y="21599"/>
                    </a:lnTo>
                    <a:lnTo>
                      <a:pt x="19007" y="20365"/>
                    </a:lnTo>
                    <a:lnTo>
                      <a:pt x="17711" y="19748"/>
                    </a:lnTo>
                    <a:lnTo>
                      <a:pt x="16847" y="18514"/>
                    </a:lnTo>
                    <a:lnTo>
                      <a:pt x="14687" y="18514"/>
                    </a:lnTo>
                    <a:lnTo>
                      <a:pt x="14687" y="14194"/>
                    </a:lnTo>
                    <a:lnTo>
                      <a:pt x="14256" y="12959"/>
                    </a:lnTo>
                    <a:lnTo>
                      <a:pt x="12527" y="11725"/>
                    </a:lnTo>
                    <a:lnTo>
                      <a:pt x="10800" y="11108"/>
                    </a:lnTo>
                    <a:lnTo>
                      <a:pt x="10367" y="11108"/>
                    </a:lnTo>
                    <a:lnTo>
                      <a:pt x="7775" y="12959"/>
                    </a:lnTo>
                    <a:lnTo>
                      <a:pt x="6912" y="14194"/>
                    </a:lnTo>
                    <a:lnTo>
                      <a:pt x="6912" y="16045"/>
                    </a:lnTo>
                    <a:lnTo>
                      <a:pt x="3887" y="123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172807" y="487617"/>
                <a:ext cx="121362" cy="1166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21109"/>
                    </a:moveTo>
                    <a:lnTo>
                      <a:pt x="10800" y="20618"/>
                    </a:lnTo>
                    <a:lnTo>
                      <a:pt x="11314" y="20127"/>
                    </a:lnTo>
                    <a:lnTo>
                      <a:pt x="11314" y="19145"/>
                    </a:lnTo>
                    <a:lnTo>
                      <a:pt x="11828" y="18163"/>
                    </a:lnTo>
                    <a:lnTo>
                      <a:pt x="11314" y="16690"/>
                    </a:lnTo>
                    <a:lnTo>
                      <a:pt x="10285" y="15709"/>
                    </a:lnTo>
                    <a:lnTo>
                      <a:pt x="7714" y="15709"/>
                    </a:lnTo>
                    <a:lnTo>
                      <a:pt x="7200" y="15218"/>
                    </a:lnTo>
                    <a:lnTo>
                      <a:pt x="6685" y="14236"/>
                    </a:lnTo>
                    <a:lnTo>
                      <a:pt x="6685" y="11781"/>
                    </a:lnTo>
                    <a:lnTo>
                      <a:pt x="5657" y="10800"/>
                    </a:lnTo>
                    <a:lnTo>
                      <a:pt x="4628" y="10309"/>
                    </a:lnTo>
                    <a:lnTo>
                      <a:pt x="3600" y="10800"/>
                    </a:lnTo>
                    <a:lnTo>
                      <a:pt x="2571" y="11781"/>
                    </a:lnTo>
                    <a:lnTo>
                      <a:pt x="2571" y="8836"/>
                    </a:lnTo>
                    <a:lnTo>
                      <a:pt x="514" y="4909"/>
                    </a:lnTo>
                    <a:lnTo>
                      <a:pt x="514" y="3436"/>
                    </a:lnTo>
                    <a:lnTo>
                      <a:pt x="0" y="2454"/>
                    </a:lnTo>
                    <a:lnTo>
                      <a:pt x="0" y="1472"/>
                    </a:lnTo>
                    <a:lnTo>
                      <a:pt x="514" y="1472"/>
                    </a:lnTo>
                    <a:lnTo>
                      <a:pt x="1542" y="1963"/>
                    </a:lnTo>
                    <a:lnTo>
                      <a:pt x="2571" y="1963"/>
                    </a:lnTo>
                    <a:lnTo>
                      <a:pt x="4114" y="1472"/>
                    </a:lnTo>
                    <a:lnTo>
                      <a:pt x="5142" y="981"/>
                    </a:lnTo>
                    <a:lnTo>
                      <a:pt x="5657" y="981"/>
                    </a:lnTo>
                    <a:lnTo>
                      <a:pt x="5657" y="490"/>
                    </a:lnTo>
                    <a:lnTo>
                      <a:pt x="6171" y="0"/>
                    </a:lnTo>
                    <a:lnTo>
                      <a:pt x="7200" y="0"/>
                    </a:lnTo>
                    <a:lnTo>
                      <a:pt x="7714" y="490"/>
                    </a:lnTo>
                    <a:lnTo>
                      <a:pt x="7714" y="981"/>
                    </a:lnTo>
                    <a:lnTo>
                      <a:pt x="8228" y="981"/>
                    </a:lnTo>
                    <a:lnTo>
                      <a:pt x="8742" y="1472"/>
                    </a:lnTo>
                    <a:lnTo>
                      <a:pt x="9771" y="490"/>
                    </a:lnTo>
                    <a:lnTo>
                      <a:pt x="10285" y="490"/>
                    </a:lnTo>
                    <a:lnTo>
                      <a:pt x="10800" y="0"/>
                    </a:lnTo>
                    <a:lnTo>
                      <a:pt x="12857" y="0"/>
                    </a:lnTo>
                    <a:lnTo>
                      <a:pt x="14400" y="490"/>
                    </a:lnTo>
                    <a:lnTo>
                      <a:pt x="15942" y="490"/>
                    </a:lnTo>
                    <a:lnTo>
                      <a:pt x="16457" y="0"/>
                    </a:lnTo>
                    <a:lnTo>
                      <a:pt x="18514" y="0"/>
                    </a:lnTo>
                    <a:lnTo>
                      <a:pt x="19542" y="981"/>
                    </a:lnTo>
                    <a:lnTo>
                      <a:pt x="19542" y="1963"/>
                    </a:lnTo>
                    <a:lnTo>
                      <a:pt x="20057" y="2945"/>
                    </a:lnTo>
                    <a:lnTo>
                      <a:pt x="20571" y="4909"/>
                    </a:lnTo>
                    <a:lnTo>
                      <a:pt x="21085" y="7854"/>
                    </a:lnTo>
                    <a:lnTo>
                      <a:pt x="20571" y="10309"/>
                    </a:lnTo>
                    <a:lnTo>
                      <a:pt x="20571" y="11290"/>
                    </a:lnTo>
                    <a:lnTo>
                      <a:pt x="20057" y="13745"/>
                    </a:lnTo>
                    <a:lnTo>
                      <a:pt x="19542" y="16690"/>
                    </a:lnTo>
                    <a:lnTo>
                      <a:pt x="20057" y="18654"/>
                    </a:lnTo>
                    <a:lnTo>
                      <a:pt x="21599" y="21599"/>
                    </a:lnTo>
                    <a:lnTo>
                      <a:pt x="16971" y="20127"/>
                    </a:lnTo>
                    <a:lnTo>
                      <a:pt x="10800" y="2110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228211" y="439915"/>
                <a:ext cx="106852" cy="503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172" y="4547"/>
                    </a:moveTo>
                    <a:lnTo>
                      <a:pt x="5837" y="4547"/>
                    </a:lnTo>
                    <a:lnTo>
                      <a:pt x="3502" y="6821"/>
                    </a:lnTo>
                    <a:lnTo>
                      <a:pt x="2335" y="9094"/>
                    </a:lnTo>
                    <a:lnTo>
                      <a:pt x="1167" y="12505"/>
                    </a:lnTo>
                    <a:lnTo>
                      <a:pt x="0" y="21599"/>
                    </a:lnTo>
                    <a:lnTo>
                      <a:pt x="583" y="21599"/>
                    </a:lnTo>
                    <a:lnTo>
                      <a:pt x="1751" y="20463"/>
                    </a:lnTo>
                    <a:lnTo>
                      <a:pt x="2918" y="20463"/>
                    </a:lnTo>
                    <a:lnTo>
                      <a:pt x="4670" y="21599"/>
                    </a:lnTo>
                    <a:lnTo>
                      <a:pt x="6421" y="21599"/>
                    </a:lnTo>
                    <a:lnTo>
                      <a:pt x="8172" y="20463"/>
                    </a:lnTo>
                    <a:lnTo>
                      <a:pt x="10508" y="20463"/>
                    </a:lnTo>
                    <a:lnTo>
                      <a:pt x="10508" y="18189"/>
                    </a:lnTo>
                    <a:lnTo>
                      <a:pt x="11675" y="15915"/>
                    </a:lnTo>
                    <a:lnTo>
                      <a:pt x="11675" y="14778"/>
                    </a:lnTo>
                    <a:lnTo>
                      <a:pt x="12843" y="12505"/>
                    </a:lnTo>
                    <a:lnTo>
                      <a:pt x="13427" y="12505"/>
                    </a:lnTo>
                    <a:lnTo>
                      <a:pt x="14594" y="11368"/>
                    </a:lnTo>
                    <a:lnTo>
                      <a:pt x="18097" y="11368"/>
                    </a:lnTo>
                    <a:lnTo>
                      <a:pt x="18681" y="12505"/>
                    </a:lnTo>
                    <a:lnTo>
                      <a:pt x="21016" y="12505"/>
                    </a:lnTo>
                    <a:lnTo>
                      <a:pt x="21600" y="11368"/>
                    </a:lnTo>
                    <a:lnTo>
                      <a:pt x="21600" y="10231"/>
                    </a:lnTo>
                    <a:lnTo>
                      <a:pt x="21016" y="9094"/>
                    </a:lnTo>
                    <a:lnTo>
                      <a:pt x="20432" y="9094"/>
                    </a:lnTo>
                    <a:lnTo>
                      <a:pt x="19264" y="7957"/>
                    </a:lnTo>
                    <a:lnTo>
                      <a:pt x="18681" y="6821"/>
                    </a:lnTo>
                    <a:lnTo>
                      <a:pt x="17513" y="2273"/>
                    </a:lnTo>
                    <a:lnTo>
                      <a:pt x="17513" y="1136"/>
                    </a:lnTo>
                    <a:lnTo>
                      <a:pt x="16929" y="0"/>
                    </a:lnTo>
                    <a:lnTo>
                      <a:pt x="16345" y="0"/>
                    </a:lnTo>
                    <a:lnTo>
                      <a:pt x="15762" y="1136"/>
                    </a:lnTo>
                    <a:lnTo>
                      <a:pt x="14594" y="1136"/>
                    </a:lnTo>
                    <a:lnTo>
                      <a:pt x="13427" y="2273"/>
                    </a:lnTo>
                    <a:lnTo>
                      <a:pt x="11675" y="3410"/>
                    </a:lnTo>
                    <a:lnTo>
                      <a:pt x="10508" y="4547"/>
                    </a:lnTo>
                    <a:lnTo>
                      <a:pt x="8172" y="454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279658" y="466416"/>
                <a:ext cx="47490" cy="140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450" y="0"/>
                    </a:moveTo>
                    <a:lnTo>
                      <a:pt x="8100" y="0"/>
                    </a:lnTo>
                    <a:lnTo>
                      <a:pt x="5399" y="407"/>
                    </a:lnTo>
                    <a:lnTo>
                      <a:pt x="2699" y="1222"/>
                    </a:lnTo>
                    <a:lnTo>
                      <a:pt x="2699" y="2037"/>
                    </a:lnTo>
                    <a:lnTo>
                      <a:pt x="1349" y="2445"/>
                    </a:lnTo>
                    <a:lnTo>
                      <a:pt x="0" y="2445"/>
                    </a:lnTo>
                    <a:lnTo>
                      <a:pt x="0" y="2852"/>
                    </a:lnTo>
                    <a:lnTo>
                      <a:pt x="1349" y="3667"/>
                    </a:lnTo>
                    <a:lnTo>
                      <a:pt x="1349" y="4890"/>
                    </a:lnTo>
                    <a:lnTo>
                      <a:pt x="4049" y="6520"/>
                    </a:lnTo>
                    <a:lnTo>
                      <a:pt x="4049" y="8966"/>
                    </a:lnTo>
                    <a:lnTo>
                      <a:pt x="5399" y="10188"/>
                    </a:lnTo>
                    <a:lnTo>
                      <a:pt x="4049" y="11818"/>
                    </a:lnTo>
                    <a:lnTo>
                      <a:pt x="4049" y="12633"/>
                    </a:lnTo>
                    <a:lnTo>
                      <a:pt x="2699" y="13856"/>
                    </a:lnTo>
                    <a:lnTo>
                      <a:pt x="2699" y="15079"/>
                    </a:lnTo>
                    <a:lnTo>
                      <a:pt x="1349" y="16301"/>
                    </a:lnTo>
                    <a:lnTo>
                      <a:pt x="1349" y="17932"/>
                    </a:lnTo>
                    <a:lnTo>
                      <a:pt x="6749" y="21192"/>
                    </a:lnTo>
                    <a:lnTo>
                      <a:pt x="18900" y="21600"/>
                    </a:lnTo>
                    <a:lnTo>
                      <a:pt x="18900" y="20784"/>
                    </a:lnTo>
                    <a:lnTo>
                      <a:pt x="21600" y="15079"/>
                    </a:lnTo>
                    <a:lnTo>
                      <a:pt x="21600" y="10188"/>
                    </a:lnTo>
                    <a:lnTo>
                      <a:pt x="20249" y="8150"/>
                    </a:lnTo>
                    <a:lnTo>
                      <a:pt x="20249" y="7335"/>
                    </a:lnTo>
                    <a:lnTo>
                      <a:pt x="16200" y="1630"/>
                    </a:lnTo>
                    <a:lnTo>
                      <a:pt x="13499" y="407"/>
                    </a:lnTo>
                    <a:lnTo>
                      <a:pt x="945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96297" y="29151"/>
                <a:ext cx="230851" cy="1669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0571"/>
                    </a:moveTo>
                    <a:lnTo>
                      <a:pt x="273" y="20228"/>
                    </a:lnTo>
                    <a:lnTo>
                      <a:pt x="273" y="19885"/>
                    </a:lnTo>
                    <a:lnTo>
                      <a:pt x="1913" y="19199"/>
                    </a:lnTo>
                    <a:lnTo>
                      <a:pt x="3007" y="18171"/>
                    </a:lnTo>
                    <a:lnTo>
                      <a:pt x="5194" y="15428"/>
                    </a:lnTo>
                    <a:lnTo>
                      <a:pt x="6015" y="14057"/>
                    </a:lnTo>
                    <a:lnTo>
                      <a:pt x="6288" y="13714"/>
                    </a:lnTo>
                    <a:lnTo>
                      <a:pt x="6288" y="11657"/>
                    </a:lnTo>
                    <a:lnTo>
                      <a:pt x="6835" y="10285"/>
                    </a:lnTo>
                    <a:lnTo>
                      <a:pt x="7655" y="9257"/>
                    </a:lnTo>
                    <a:lnTo>
                      <a:pt x="8202" y="8228"/>
                    </a:lnTo>
                    <a:lnTo>
                      <a:pt x="8202" y="7542"/>
                    </a:lnTo>
                    <a:lnTo>
                      <a:pt x="8749" y="6857"/>
                    </a:lnTo>
                    <a:lnTo>
                      <a:pt x="9022" y="6171"/>
                    </a:lnTo>
                    <a:lnTo>
                      <a:pt x="10116" y="5485"/>
                    </a:lnTo>
                    <a:lnTo>
                      <a:pt x="10389" y="5142"/>
                    </a:lnTo>
                    <a:lnTo>
                      <a:pt x="10663" y="5142"/>
                    </a:lnTo>
                    <a:lnTo>
                      <a:pt x="10389" y="3428"/>
                    </a:lnTo>
                    <a:lnTo>
                      <a:pt x="10389" y="2400"/>
                    </a:lnTo>
                    <a:lnTo>
                      <a:pt x="10663" y="1371"/>
                    </a:lnTo>
                    <a:lnTo>
                      <a:pt x="10663" y="685"/>
                    </a:lnTo>
                    <a:lnTo>
                      <a:pt x="10936" y="0"/>
                    </a:lnTo>
                    <a:lnTo>
                      <a:pt x="11210" y="0"/>
                    </a:lnTo>
                    <a:lnTo>
                      <a:pt x="11483" y="342"/>
                    </a:lnTo>
                    <a:lnTo>
                      <a:pt x="12577" y="1028"/>
                    </a:lnTo>
                    <a:lnTo>
                      <a:pt x="14217" y="1714"/>
                    </a:lnTo>
                    <a:lnTo>
                      <a:pt x="15584" y="2057"/>
                    </a:lnTo>
                    <a:lnTo>
                      <a:pt x="18865" y="2057"/>
                    </a:lnTo>
                    <a:lnTo>
                      <a:pt x="19412" y="2400"/>
                    </a:lnTo>
                    <a:lnTo>
                      <a:pt x="19959" y="3771"/>
                    </a:lnTo>
                    <a:lnTo>
                      <a:pt x="19959" y="6514"/>
                    </a:lnTo>
                    <a:lnTo>
                      <a:pt x="20506" y="7885"/>
                    </a:lnTo>
                    <a:lnTo>
                      <a:pt x="21600" y="9257"/>
                    </a:lnTo>
                    <a:lnTo>
                      <a:pt x="19412" y="9257"/>
                    </a:lnTo>
                    <a:lnTo>
                      <a:pt x="19139" y="9600"/>
                    </a:lnTo>
                    <a:lnTo>
                      <a:pt x="18592" y="9942"/>
                    </a:lnTo>
                    <a:lnTo>
                      <a:pt x="18592" y="10628"/>
                    </a:lnTo>
                    <a:lnTo>
                      <a:pt x="18318" y="12685"/>
                    </a:lnTo>
                    <a:lnTo>
                      <a:pt x="11210" y="15771"/>
                    </a:lnTo>
                    <a:lnTo>
                      <a:pt x="9296" y="16457"/>
                    </a:lnTo>
                    <a:lnTo>
                      <a:pt x="8202" y="17828"/>
                    </a:lnTo>
                    <a:lnTo>
                      <a:pt x="6562" y="18857"/>
                    </a:lnTo>
                    <a:lnTo>
                      <a:pt x="7108" y="21599"/>
                    </a:lnTo>
                    <a:lnTo>
                      <a:pt x="0" y="205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2" name="Google Shape;692;p34"/>
              <p:cNvSpPr/>
              <p:nvPr/>
            </p:nvSpPr>
            <p:spPr>
              <a:xfrm>
                <a:off x="472253" y="-1"/>
                <a:ext cx="75192" cy="1484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153" y="2314"/>
                    </a:moveTo>
                    <a:lnTo>
                      <a:pt x="3323" y="2314"/>
                    </a:lnTo>
                    <a:lnTo>
                      <a:pt x="3323" y="2700"/>
                    </a:lnTo>
                    <a:lnTo>
                      <a:pt x="1661" y="4242"/>
                    </a:lnTo>
                    <a:lnTo>
                      <a:pt x="1661" y="6942"/>
                    </a:lnTo>
                    <a:lnTo>
                      <a:pt x="0" y="7714"/>
                    </a:lnTo>
                    <a:lnTo>
                      <a:pt x="0" y="9257"/>
                    </a:lnTo>
                    <a:lnTo>
                      <a:pt x="830" y="9642"/>
                    </a:lnTo>
                    <a:lnTo>
                      <a:pt x="830" y="11185"/>
                    </a:lnTo>
                    <a:lnTo>
                      <a:pt x="1661" y="11957"/>
                    </a:lnTo>
                    <a:lnTo>
                      <a:pt x="2492" y="12342"/>
                    </a:lnTo>
                    <a:lnTo>
                      <a:pt x="3323" y="12342"/>
                    </a:lnTo>
                    <a:lnTo>
                      <a:pt x="4153" y="12728"/>
                    </a:lnTo>
                    <a:lnTo>
                      <a:pt x="4153" y="13114"/>
                    </a:lnTo>
                    <a:lnTo>
                      <a:pt x="4984" y="14657"/>
                    </a:lnTo>
                    <a:lnTo>
                      <a:pt x="5815" y="16971"/>
                    </a:lnTo>
                    <a:lnTo>
                      <a:pt x="7476" y="19671"/>
                    </a:lnTo>
                    <a:lnTo>
                      <a:pt x="9138" y="21599"/>
                    </a:lnTo>
                    <a:lnTo>
                      <a:pt x="9969" y="21599"/>
                    </a:lnTo>
                    <a:lnTo>
                      <a:pt x="10800" y="20828"/>
                    </a:lnTo>
                    <a:lnTo>
                      <a:pt x="12461" y="20442"/>
                    </a:lnTo>
                    <a:lnTo>
                      <a:pt x="14123" y="19671"/>
                    </a:lnTo>
                    <a:lnTo>
                      <a:pt x="14953" y="18899"/>
                    </a:lnTo>
                    <a:lnTo>
                      <a:pt x="16615" y="18514"/>
                    </a:lnTo>
                    <a:lnTo>
                      <a:pt x="16615" y="17742"/>
                    </a:lnTo>
                    <a:lnTo>
                      <a:pt x="15784" y="17357"/>
                    </a:lnTo>
                    <a:lnTo>
                      <a:pt x="15784" y="16199"/>
                    </a:lnTo>
                    <a:lnTo>
                      <a:pt x="17446" y="15814"/>
                    </a:lnTo>
                    <a:lnTo>
                      <a:pt x="18276" y="15814"/>
                    </a:lnTo>
                    <a:lnTo>
                      <a:pt x="19107" y="15428"/>
                    </a:lnTo>
                    <a:lnTo>
                      <a:pt x="19938" y="14657"/>
                    </a:lnTo>
                    <a:lnTo>
                      <a:pt x="19938" y="13885"/>
                    </a:lnTo>
                    <a:lnTo>
                      <a:pt x="19107" y="13114"/>
                    </a:lnTo>
                    <a:lnTo>
                      <a:pt x="19107" y="12342"/>
                    </a:lnTo>
                    <a:lnTo>
                      <a:pt x="18276" y="11957"/>
                    </a:lnTo>
                    <a:lnTo>
                      <a:pt x="18276" y="11571"/>
                    </a:lnTo>
                    <a:lnTo>
                      <a:pt x="17446" y="11571"/>
                    </a:lnTo>
                    <a:lnTo>
                      <a:pt x="17446" y="10414"/>
                    </a:lnTo>
                    <a:lnTo>
                      <a:pt x="18276" y="9642"/>
                    </a:lnTo>
                    <a:lnTo>
                      <a:pt x="19938" y="8871"/>
                    </a:lnTo>
                    <a:lnTo>
                      <a:pt x="20769" y="8871"/>
                    </a:lnTo>
                    <a:lnTo>
                      <a:pt x="20769" y="8100"/>
                    </a:lnTo>
                    <a:lnTo>
                      <a:pt x="19107" y="7328"/>
                    </a:lnTo>
                    <a:lnTo>
                      <a:pt x="19107" y="6942"/>
                    </a:lnTo>
                    <a:lnTo>
                      <a:pt x="18276" y="6171"/>
                    </a:lnTo>
                    <a:lnTo>
                      <a:pt x="18276" y="5400"/>
                    </a:lnTo>
                    <a:lnTo>
                      <a:pt x="19107" y="5014"/>
                    </a:lnTo>
                    <a:lnTo>
                      <a:pt x="19107" y="4628"/>
                    </a:lnTo>
                    <a:lnTo>
                      <a:pt x="20769" y="4242"/>
                    </a:lnTo>
                    <a:lnTo>
                      <a:pt x="21599" y="3857"/>
                    </a:lnTo>
                    <a:lnTo>
                      <a:pt x="19938" y="2314"/>
                    </a:lnTo>
                    <a:lnTo>
                      <a:pt x="13292" y="385"/>
                    </a:lnTo>
                    <a:lnTo>
                      <a:pt x="12461" y="0"/>
                    </a:lnTo>
                    <a:lnTo>
                      <a:pt x="10800" y="0"/>
                    </a:lnTo>
                    <a:lnTo>
                      <a:pt x="7476" y="771"/>
                    </a:lnTo>
                    <a:lnTo>
                      <a:pt x="6646" y="771"/>
                    </a:lnTo>
                    <a:lnTo>
                      <a:pt x="4984" y="1542"/>
                    </a:lnTo>
                    <a:lnTo>
                      <a:pt x="4153" y="231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3" name="Google Shape;693;p34"/>
              <p:cNvSpPr/>
              <p:nvPr/>
            </p:nvSpPr>
            <p:spPr>
              <a:xfrm>
                <a:off x="503912" y="82152"/>
                <a:ext cx="300765" cy="26766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3635"/>
                    </a:moveTo>
                    <a:lnTo>
                      <a:pt x="20970" y="3635"/>
                    </a:lnTo>
                    <a:lnTo>
                      <a:pt x="20132" y="3207"/>
                    </a:lnTo>
                    <a:lnTo>
                      <a:pt x="19502" y="2780"/>
                    </a:lnTo>
                    <a:lnTo>
                      <a:pt x="19083" y="2566"/>
                    </a:lnTo>
                    <a:lnTo>
                      <a:pt x="18454" y="2566"/>
                    </a:lnTo>
                    <a:lnTo>
                      <a:pt x="18244" y="2352"/>
                    </a:lnTo>
                    <a:lnTo>
                      <a:pt x="16986" y="2352"/>
                    </a:lnTo>
                    <a:lnTo>
                      <a:pt x="16147" y="2566"/>
                    </a:lnTo>
                    <a:lnTo>
                      <a:pt x="15518" y="2780"/>
                    </a:lnTo>
                    <a:lnTo>
                      <a:pt x="14889" y="2780"/>
                    </a:lnTo>
                    <a:lnTo>
                      <a:pt x="14469" y="2994"/>
                    </a:lnTo>
                    <a:lnTo>
                      <a:pt x="14469" y="3421"/>
                    </a:lnTo>
                    <a:lnTo>
                      <a:pt x="14260" y="3635"/>
                    </a:lnTo>
                    <a:lnTo>
                      <a:pt x="14469" y="4063"/>
                    </a:lnTo>
                    <a:lnTo>
                      <a:pt x="14469" y="4491"/>
                    </a:lnTo>
                    <a:lnTo>
                      <a:pt x="14679" y="4704"/>
                    </a:lnTo>
                    <a:lnTo>
                      <a:pt x="14679" y="4918"/>
                    </a:lnTo>
                    <a:lnTo>
                      <a:pt x="14469" y="5774"/>
                    </a:lnTo>
                    <a:lnTo>
                      <a:pt x="13840" y="5988"/>
                    </a:lnTo>
                    <a:lnTo>
                      <a:pt x="12792" y="5988"/>
                    </a:lnTo>
                    <a:lnTo>
                      <a:pt x="11114" y="5560"/>
                    </a:lnTo>
                    <a:lnTo>
                      <a:pt x="10485" y="5132"/>
                    </a:lnTo>
                    <a:lnTo>
                      <a:pt x="10066" y="4704"/>
                    </a:lnTo>
                    <a:lnTo>
                      <a:pt x="9436" y="4277"/>
                    </a:lnTo>
                    <a:lnTo>
                      <a:pt x="9227" y="3849"/>
                    </a:lnTo>
                    <a:lnTo>
                      <a:pt x="9017" y="3207"/>
                    </a:lnTo>
                    <a:lnTo>
                      <a:pt x="8388" y="1924"/>
                    </a:lnTo>
                    <a:lnTo>
                      <a:pt x="8178" y="1710"/>
                    </a:lnTo>
                    <a:lnTo>
                      <a:pt x="6081" y="1283"/>
                    </a:lnTo>
                    <a:lnTo>
                      <a:pt x="5871" y="1069"/>
                    </a:lnTo>
                    <a:lnTo>
                      <a:pt x="5452" y="855"/>
                    </a:lnTo>
                    <a:lnTo>
                      <a:pt x="4823" y="641"/>
                    </a:lnTo>
                    <a:lnTo>
                      <a:pt x="4403" y="427"/>
                    </a:lnTo>
                    <a:lnTo>
                      <a:pt x="3984" y="427"/>
                    </a:lnTo>
                    <a:lnTo>
                      <a:pt x="2516" y="0"/>
                    </a:lnTo>
                    <a:lnTo>
                      <a:pt x="2516" y="427"/>
                    </a:lnTo>
                    <a:lnTo>
                      <a:pt x="2726" y="855"/>
                    </a:lnTo>
                    <a:lnTo>
                      <a:pt x="2726" y="1710"/>
                    </a:lnTo>
                    <a:lnTo>
                      <a:pt x="2306" y="2138"/>
                    </a:lnTo>
                    <a:lnTo>
                      <a:pt x="1887" y="2138"/>
                    </a:lnTo>
                    <a:lnTo>
                      <a:pt x="1887" y="2352"/>
                    </a:lnTo>
                    <a:lnTo>
                      <a:pt x="1677" y="2352"/>
                    </a:lnTo>
                    <a:lnTo>
                      <a:pt x="1677" y="2780"/>
                    </a:lnTo>
                    <a:lnTo>
                      <a:pt x="1887" y="3207"/>
                    </a:lnTo>
                    <a:lnTo>
                      <a:pt x="1887" y="3421"/>
                    </a:lnTo>
                    <a:lnTo>
                      <a:pt x="1467" y="3849"/>
                    </a:lnTo>
                    <a:lnTo>
                      <a:pt x="1258" y="4277"/>
                    </a:lnTo>
                    <a:lnTo>
                      <a:pt x="838" y="4491"/>
                    </a:lnTo>
                    <a:lnTo>
                      <a:pt x="629" y="4918"/>
                    </a:lnTo>
                    <a:lnTo>
                      <a:pt x="209" y="5132"/>
                    </a:lnTo>
                    <a:lnTo>
                      <a:pt x="209" y="5346"/>
                    </a:lnTo>
                    <a:lnTo>
                      <a:pt x="0" y="5346"/>
                    </a:lnTo>
                    <a:lnTo>
                      <a:pt x="209" y="5346"/>
                    </a:lnTo>
                    <a:lnTo>
                      <a:pt x="209" y="5988"/>
                    </a:lnTo>
                    <a:lnTo>
                      <a:pt x="419" y="6415"/>
                    </a:lnTo>
                    <a:lnTo>
                      <a:pt x="419" y="7699"/>
                    </a:lnTo>
                    <a:lnTo>
                      <a:pt x="629" y="8126"/>
                    </a:lnTo>
                    <a:lnTo>
                      <a:pt x="629" y="8554"/>
                    </a:lnTo>
                    <a:lnTo>
                      <a:pt x="1048" y="8982"/>
                    </a:lnTo>
                    <a:lnTo>
                      <a:pt x="1258" y="9409"/>
                    </a:lnTo>
                    <a:lnTo>
                      <a:pt x="1258" y="11334"/>
                    </a:lnTo>
                    <a:lnTo>
                      <a:pt x="1048" y="11548"/>
                    </a:lnTo>
                    <a:lnTo>
                      <a:pt x="1467" y="11976"/>
                    </a:lnTo>
                    <a:lnTo>
                      <a:pt x="1467" y="13045"/>
                    </a:lnTo>
                    <a:lnTo>
                      <a:pt x="2935" y="15184"/>
                    </a:lnTo>
                    <a:lnTo>
                      <a:pt x="3774" y="15184"/>
                    </a:lnTo>
                    <a:lnTo>
                      <a:pt x="4403" y="15825"/>
                    </a:lnTo>
                    <a:lnTo>
                      <a:pt x="4613" y="16253"/>
                    </a:lnTo>
                    <a:lnTo>
                      <a:pt x="4823" y="16467"/>
                    </a:lnTo>
                    <a:lnTo>
                      <a:pt x="5033" y="16895"/>
                    </a:lnTo>
                    <a:lnTo>
                      <a:pt x="7968" y="16681"/>
                    </a:lnTo>
                    <a:lnTo>
                      <a:pt x="19293" y="21600"/>
                    </a:lnTo>
                    <a:lnTo>
                      <a:pt x="19293" y="19675"/>
                    </a:lnTo>
                    <a:lnTo>
                      <a:pt x="21599" y="19675"/>
                    </a:lnTo>
                    <a:lnTo>
                      <a:pt x="21599" y="363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>
                <a:off x="551401" y="270309"/>
                <a:ext cx="75192" cy="1749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1630" y="21599"/>
                    </a:moveTo>
                    <a:lnTo>
                      <a:pt x="12461" y="19309"/>
                    </a:lnTo>
                    <a:lnTo>
                      <a:pt x="12461" y="18981"/>
                    </a:lnTo>
                    <a:lnTo>
                      <a:pt x="13292" y="18327"/>
                    </a:lnTo>
                    <a:lnTo>
                      <a:pt x="13292" y="17672"/>
                    </a:lnTo>
                    <a:lnTo>
                      <a:pt x="18276" y="15709"/>
                    </a:lnTo>
                    <a:lnTo>
                      <a:pt x="18276" y="10800"/>
                    </a:lnTo>
                    <a:lnTo>
                      <a:pt x="19107" y="8509"/>
                    </a:lnTo>
                    <a:lnTo>
                      <a:pt x="21599" y="7200"/>
                    </a:lnTo>
                    <a:lnTo>
                      <a:pt x="20769" y="7200"/>
                    </a:lnTo>
                    <a:lnTo>
                      <a:pt x="20769" y="6545"/>
                    </a:lnTo>
                    <a:lnTo>
                      <a:pt x="19938" y="5890"/>
                    </a:lnTo>
                    <a:lnTo>
                      <a:pt x="18276" y="3927"/>
                    </a:lnTo>
                    <a:lnTo>
                      <a:pt x="18276" y="2290"/>
                    </a:lnTo>
                    <a:lnTo>
                      <a:pt x="6646" y="2618"/>
                    </a:lnTo>
                    <a:lnTo>
                      <a:pt x="6646" y="2290"/>
                    </a:lnTo>
                    <a:lnTo>
                      <a:pt x="5815" y="1963"/>
                    </a:lnTo>
                    <a:lnTo>
                      <a:pt x="4984" y="1309"/>
                    </a:lnTo>
                    <a:lnTo>
                      <a:pt x="3323" y="6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>
                <a:off x="308679" y="270309"/>
                <a:ext cx="317914" cy="2146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051" y="0"/>
                    </a:moveTo>
                    <a:lnTo>
                      <a:pt x="9313" y="4800"/>
                    </a:lnTo>
                    <a:lnTo>
                      <a:pt x="8917" y="5066"/>
                    </a:lnTo>
                    <a:lnTo>
                      <a:pt x="7728" y="5333"/>
                    </a:lnTo>
                    <a:lnTo>
                      <a:pt x="6737" y="5600"/>
                    </a:lnTo>
                    <a:lnTo>
                      <a:pt x="6143" y="5600"/>
                    </a:lnTo>
                    <a:lnTo>
                      <a:pt x="6143" y="6400"/>
                    </a:lnTo>
                    <a:lnTo>
                      <a:pt x="5944" y="8266"/>
                    </a:lnTo>
                    <a:lnTo>
                      <a:pt x="5548" y="10666"/>
                    </a:lnTo>
                    <a:lnTo>
                      <a:pt x="4954" y="13333"/>
                    </a:lnTo>
                    <a:lnTo>
                      <a:pt x="3765" y="15466"/>
                    </a:lnTo>
                    <a:lnTo>
                      <a:pt x="3566" y="15733"/>
                    </a:lnTo>
                    <a:lnTo>
                      <a:pt x="3170" y="16000"/>
                    </a:lnTo>
                    <a:lnTo>
                      <a:pt x="2774" y="16000"/>
                    </a:lnTo>
                    <a:lnTo>
                      <a:pt x="2377" y="16266"/>
                    </a:lnTo>
                    <a:lnTo>
                      <a:pt x="396" y="16266"/>
                    </a:lnTo>
                    <a:lnTo>
                      <a:pt x="0" y="17066"/>
                    </a:lnTo>
                    <a:lnTo>
                      <a:pt x="198" y="17066"/>
                    </a:lnTo>
                    <a:lnTo>
                      <a:pt x="198" y="17333"/>
                    </a:lnTo>
                    <a:lnTo>
                      <a:pt x="396" y="17600"/>
                    </a:lnTo>
                    <a:lnTo>
                      <a:pt x="594" y="18133"/>
                    </a:lnTo>
                    <a:lnTo>
                      <a:pt x="792" y="18400"/>
                    </a:lnTo>
                    <a:lnTo>
                      <a:pt x="792" y="18666"/>
                    </a:lnTo>
                    <a:lnTo>
                      <a:pt x="990" y="18933"/>
                    </a:lnTo>
                    <a:lnTo>
                      <a:pt x="1387" y="19200"/>
                    </a:lnTo>
                    <a:lnTo>
                      <a:pt x="1585" y="19200"/>
                    </a:lnTo>
                    <a:lnTo>
                      <a:pt x="1585" y="20000"/>
                    </a:lnTo>
                    <a:lnTo>
                      <a:pt x="2576" y="20000"/>
                    </a:lnTo>
                    <a:lnTo>
                      <a:pt x="2774" y="18933"/>
                    </a:lnTo>
                    <a:lnTo>
                      <a:pt x="2774" y="19200"/>
                    </a:lnTo>
                    <a:lnTo>
                      <a:pt x="2972" y="19466"/>
                    </a:lnTo>
                    <a:lnTo>
                      <a:pt x="3368" y="19733"/>
                    </a:lnTo>
                    <a:lnTo>
                      <a:pt x="3765" y="20266"/>
                    </a:lnTo>
                    <a:lnTo>
                      <a:pt x="4161" y="20533"/>
                    </a:lnTo>
                    <a:lnTo>
                      <a:pt x="4954" y="21600"/>
                    </a:lnTo>
                    <a:lnTo>
                      <a:pt x="4954" y="21066"/>
                    </a:lnTo>
                    <a:lnTo>
                      <a:pt x="5350" y="20800"/>
                    </a:lnTo>
                    <a:lnTo>
                      <a:pt x="5548" y="20266"/>
                    </a:lnTo>
                    <a:lnTo>
                      <a:pt x="6143" y="19733"/>
                    </a:lnTo>
                    <a:lnTo>
                      <a:pt x="6737" y="19466"/>
                    </a:lnTo>
                    <a:lnTo>
                      <a:pt x="8719" y="19466"/>
                    </a:lnTo>
                    <a:lnTo>
                      <a:pt x="8719" y="19733"/>
                    </a:lnTo>
                    <a:lnTo>
                      <a:pt x="9115" y="19733"/>
                    </a:lnTo>
                    <a:lnTo>
                      <a:pt x="9511" y="20000"/>
                    </a:lnTo>
                    <a:lnTo>
                      <a:pt x="10106" y="20266"/>
                    </a:lnTo>
                    <a:lnTo>
                      <a:pt x="10502" y="20533"/>
                    </a:lnTo>
                    <a:lnTo>
                      <a:pt x="10700" y="20800"/>
                    </a:lnTo>
                    <a:lnTo>
                      <a:pt x="10899" y="20800"/>
                    </a:lnTo>
                    <a:lnTo>
                      <a:pt x="10899" y="20533"/>
                    </a:lnTo>
                    <a:lnTo>
                      <a:pt x="11295" y="20266"/>
                    </a:lnTo>
                    <a:lnTo>
                      <a:pt x="11691" y="19733"/>
                    </a:lnTo>
                    <a:lnTo>
                      <a:pt x="12088" y="19733"/>
                    </a:lnTo>
                    <a:lnTo>
                      <a:pt x="12484" y="19466"/>
                    </a:lnTo>
                    <a:lnTo>
                      <a:pt x="12880" y="19733"/>
                    </a:lnTo>
                    <a:lnTo>
                      <a:pt x="13277" y="19466"/>
                    </a:lnTo>
                    <a:lnTo>
                      <a:pt x="14267" y="19200"/>
                    </a:lnTo>
                    <a:lnTo>
                      <a:pt x="15258" y="19200"/>
                    </a:lnTo>
                    <a:lnTo>
                      <a:pt x="16447" y="19733"/>
                    </a:lnTo>
                    <a:lnTo>
                      <a:pt x="16645" y="19733"/>
                    </a:lnTo>
                    <a:lnTo>
                      <a:pt x="16844" y="19466"/>
                    </a:lnTo>
                    <a:lnTo>
                      <a:pt x="18033" y="18666"/>
                    </a:lnTo>
                    <a:lnTo>
                      <a:pt x="19023" y="18666"/>
                    </a:lnTo>
                    <a:lnTo>
                      <a:pt x="19420" y="15733"/>
                    </a:lnTo>
                    <a:lnTo>
                      <a:pt x="19420" y="15466"/>
                    </a:lnTo>
                    <a:lnTo>
                      <a:pt x="19618" y="14933"/>
                    </a:lnTo>
                    <a:lnTo>
                      <a:pt x="19618" y="14400"/>
                    </a:lnTo>
                    <a:lnTo>
                      <a:pt x="20807" y="12800"/>
                    </a:lnTo>
                    <a:lnTo>
                      <a:pt x="20807" y="8800"/>
                    </a:lnTo>
                    <a:lnTo>
                      <a:pt x="21005" y="6933"/>
                    </a:lnTo>
                    <a:lnTo>
                      <a:pt x="21600" y="5866"/>
                    </a:lnTo>
                    <a:lnTo>
                      <a:pt x="21401" y="5866"/>
                    </a:lnTo>
                    <a:lnTo>
                      <a:pt x="21401" y="5333"/>
                    </a:lnTo>
                    <a:lnTo>
                      <a:pt x="21203" y="4800"/>
                    </a:lnTo>
                    <a:lnTo>
                      <a:pt x="20807" y="3199"/>
                    </a:lnTo>
                    <a:lnTo>
                      <a:pt x="20807" y="1866"/>
                    </a:lnTo>
                    <a:lnTo>
                      <a:pt x="18033" y="2133"/>
                    </a:lnTo>
                    <a:lnTo>
                      <a:pt x="18033" y="1866"/>
                    </a:lnTo>
                    <a:lnTo>
                      <a:pt x="17834" y="1599"/>
                    </a:lnTo>
                    <a:lnTo>
                      <a:pt x="17636" y="1066"/>
                    </a:lnTo>
                    <a:lnTo>
                      <a:pt x="17240" y="533"/>
                    </a:lnTo>
                    <a:lnTo>
                      <a:pt x="16447" y="0"/>
                    </a:lnTo>
                    <a:lnTo>
                      <a:pt x="1605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6" name="Google Shape;696;p34"/>
              <p:cNvSpPr/>
              <p:nvPr/>
            </p:nvSpPr>
            <p:spPr>
              <a:xfrm>
                <a:off x="588337" y="288860"/>
                <a:ext cx="183362" cy="2809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085" y="0"/>
                    </a:moveTo>
                    <a:lnTo>
                      <a:pt x="21599" y="4686"/>
                    </a:lnTo>
                    <a:lnTo>
                      <a:pt x="21257" y="9169"/>
                    </a:lnTo>
                    <a:lnTo>
                      <a:pt x="20914" y="9169"/>
                    </a:lnTo>
                    <a:lnTo>
                      <a:pt x="20571" y="8966"/>
                    </a:lnTo>
                    <a:lnTo>
                      <a:pt x="19885" y="8966"/>
                    </a:lnTo>
                    <a:lnTo>
                      <a:pt x="19199" y="9169"/>
                    </a:lnTo>
                    <a:lnTo>
                      <a:pt x="18857" y="9169"/>
                    </a:lnTo>
                    <a:lnTo>
                      <a:pt x="18514" y="9373"/>
                    </a:lnTo>
                    <a:lnTo>
                      <a:pt x="18171" y="9781"/>
                    </a:lnTo>
                    <a:lnTo>
                      <a:pt x="18171" y="10596"/>
                    </a:lnTo>
                    <a:lnTo>
                      <a:pt x="17828" y="11003"/>
                    </a:lnTo>
                    <a:lnTo>
                      <a:pt x="17485" y="11207"/>
                    </a:lnTo>
                    <a:lnTo>
                      <a:pt x="17142" y="11207"/>
                    </a:lnTo>
                    <a:lnTo>
                      <a:pt x="16800" y="11615"/>
                    </a:lnTo>
                    <a:lnTo>
                      <a:pt x="16457" y="11818"/>
                    </a:lnTo>
                    <a:lnTo>
                      <a:pt x="16800" y="12226"/>
                    </a:lnTo>
                    <a:lnTo>
                      <a:pt x="16800" y="12633"/>
                    </a:lnTo>
                    <a:lnTo>
                      <a:pt x="17485" y="13041"/>
                    </a:lnTo>
                    <a:lnTo>
                      <a:pt x="17828" y="13449"/>
                    </a:lnTo>
                    <a:lnTo>
                      <a:pt x="17828" y="13652"/>
                    </a:lnTo>
                    <a:lnTo>
                      <a:pt x="17485" y="14060"/>
                    </a:lnTo>
                    <a:lnTo>
                      <a:pt x="17485" y="15690"/>
                    </a:lnTo>
                    <a:lnTo>
                      <a:pt x="17828" y="16098"/>
                    </a:lnTo>
                    <a:lnTo>
                      <a:pt x="17828" y="16505"/>
                    </a:lnTo>
                    <a:lnTo>
                      <a:pt x="18171" y="17116"/>
                    </a:lnTo>
                    <a:lnTo>
                      <a:pt x="18514" y="17524"/>
                    </a:lnTo>
                    <a:lnTo>
                      <a:pt x="18514" y="17932"/>
                    </a:lnTo>
                    <a:lnTo>
                      <a:pt x="17828" y="18135"/>
                    </a:lnTo>
                    <a:lnTo>
                      <a:pt x="17142" y="18135"/>
                    </a:lnTo>
                    <a:lnTo>
                      <a:pt x="15771" y="18543"/>
                    </a:lnTo>
                    <a:lnTo>
                      <a:pt x="15085" y="18950"/>
                    </a:lnTo>
                    <a:lnTo>
                      <a:pt x="14742" y="19358"/>
                    </a:lnTo>
                    <a:lnTo>
                      <a:pt x="14742" y="19766"/>
                    </a:lnTo>
                    <a:lnTo>
                      <a:pt x="14399" y="20173"/>
                    </a:lnTo>
                    <a:lnTo>
                      <a:pt x="14057" y="20377"/>
                    </a:lnTo>
                    <a:lnTo>
                      <a:pt x="12685" y="20784"/>
                    </a:lnTo>
                    <a:lnTo>
                      <a:pt x="11657" y="20784"/>
                    </a:lnTo>
                    <a:lnTo>
                      <a:pt x="11657" y="20581"/>
                    </a:lnTo>
                    <a:lnTo>
                      <a:pt x="10971" y="20581"/>
                    </a:lnTo>
                    <a:lnTo>
                      <a:pt x="10285" y="20377"/>
                    </a:lnTo>
                    <a:lnTo>
                      <a:pt x="9942" y="20581"/>
                    </a:lnTo>
                    <a:lnTo>
                      <a:pt x="9942" y="20784"/>
                    </a:lnTo>
                    <a:lnTo>
                      <a:pt x="9599" y="20784"/>
                    </a:lnTo>
                    <a:lnTo>
                      <a:pt x="7885" y="21192"/>
                    </a:lnTo>
                    <a:lnTo>
                      <a:pt x="5485" y="21396"/>
                    </a:lnTo>
                    <a:lnTo>
                      <a:pt x="2057" y="21600"/>
                    </a:lnTo>
                    <a:lnTo>
                      <a:pt x="2057" y="21396"/>
                    </a:lnTo>
                    <a:lnTo>
                      <a:pt x="1714" y="20988"/>
                    </a:lnTo>
                    <a:lnTo>
                      <a:pt x="1714" y="20784"/>
                    </a:lnTo>
                    <a:lnTo>
                      <a:pt x="1028" y="20581"/>
                    </a:lnTo>
                    <a:lnTo>
                      <a:pt x="1028" y="20377"/>
                    </a:lnTo>
                    <a:lnTo>
                      <a:pt x="685" y="20173"/>
                    </a:lnTo>
                    <a:lnTo>
                      <a:pt x="342" y="19766"/>
                    </a:lnTo>
                    <a:lnTo>
                      <a:pt x="342" y="18747"/>
                    </a:lnTo>
                    <a:lnTo>
                      <a:pt x="685" y="18747"/>
                    </a:lnTo>
                    <a:lnTo>
                      <a:pt x="1028" y="18950"/>
                    </a:lnTo>
                    <a:lnTo>
                      <a:pt x="1371" y="18747"/>
                    </a:lnTo>
                    <a:lnTo>
                      <a:pt x="2057" y="18747"/>
                    </a:lnTo>
                    <a:lnTo>
                      <a:pt x="2400" y="18543"/>
                    </a:lnTo>
                    <a:lnTo>
                      <a:pt x="3085" y="18339"/>
                    </a:lnTo>
                    <a:lnTo>
                      <a:pt x="3085" y="17524"/>
                    </a:lnTo>
                    <a:lnTo>
                      <a:pt x="2742" y="17116"/>
                    </a:lnTo>
                    <a:lnTo>
                      <a:pt x="2057" y="15894"/>
                    </a:lnTo>
                    <a:lnTo>
                      <a:pt x="2057" y="14875"/>
                    </a:lnTo>
                    <a:lnTo>
                      <a:pt x="2400" y="14671"/>
                    </a:lnTo>
                    <a:lnTo>
                      <a:pt x="2057" y="14264"/>
                    </a:lnTo>
                    <a:lnTo>
                      <a:pt x="2057" y="13856"/>
                    </a:lnTo>
                    <a:lnTo>
                      <a:pt x="1714" y="13449"/>
                    </a:lnTo>
                    <a:lnTo>
                      <a:pt x="1714" y="13245"/>
                    </a:lnTo>
                    <a:lnTo>
                      <a:pt x="1371" y="13245"/>
                    </a:lnTo>
                    <a:lnTo>
                      <a:pt x="685" y="12837"/>
                    </a:lnTo>
                    <a:lnTo>
                      <a:pt x="0" y="13041"/>
                    </a:lnTo>
                    <a:lnTo>
                      <a:pt x="0" y="12633"/>
                    </a:lnTo>
                    <a:lnTo>
                      <a:pt x="342" y="12226"/>
                    </a:lnTo>
                    <a:lnTo>
                      <a:pt x="685" y="11615"/>
                    </a:lnTo>
                    <a:lnTo>
                      <a:pt x="1028" y="10596"/>
                    </a:lnTo>
                    <a:lnTo>
                      <a:pt x="685" y="10596"/>
                    </a:lnTo>
                    <a:lnTo>
                      <a:pt x="685" y="10188"/>
                    </a:lnTo>
                    <a:lnTo>
                      <a:pt x="1371" y="9373"/>
                    </a:lnTo>
                    <a:lnTo>
                      <a:pt x="3085" y="8354"/>
                    </a:lnTo>
                    <a:lnTo>
                      <a:pt x="3085" y="5094"/>
                    </a:lnTo>
                    <a:lnTo>
                      <a:pt x="3428" y="3871"/>
                    </a:lnTo>
                    <a:lnTo>
                      <a:pt x="4457" y="3056"/>
                    </a:lnTo>
                    <a:lnTo>
                      <a:pt x="4114" y="3056"/>
                    </a:lnTo>
                    <a:lnTo>
                      <a:pt x="4114" y="2649"/>
                    </a:lnTo>
                    <a:lnTo>
                      <a:pt x="3771" y="2241"/>
                    </a:lnTo>
                    <a:lnTo>
                      <a:pt x="3428" y="1630"/>
                    </a:lnTo>
                    <a:lnTo>
                      <a:pt x="3085" y="1222"/>
                    </a:lnTo>
                    <a:lnTo>
                      <a:pt x="3085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>
                <a:off x="730804" y="296810"/>
                <a:ext cx="317915" cy="3312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627" y="0"/>
                    </a:moveTo>
                    <a:lnTo>
                      <a:pt x="18627" y="172"/>
                    </a:lnTo>
                    <a:lnTo>
                      <a:pt x="18429" y="345"/>
                    </a:lnTo>
                    <a:lnTo>
                      <a:pt x="18231" y="691"/>
                    </a:lnTo>
                    <a:lnTo>
                      <a:pt x="17834" y="1036"/>
                    </a:lnTo>
                    <a:lnTo>
                      <a:pt x="16645" y="1728"/>
                    </a:lnTo>
                    <a:lnTo>
                      <a:pt x="15853" y="1900"/>
                    </a:lnTo>
                    <a:lnTo>
                      <a:pt x="2774" y="1900"/>
                    </a:lnTo>
                    <a:lnTo>
                      <a:pt x="2774" y="7084"/>
                    </a:lnTo>
                    <a:lnTo>
                      <a:pt x="1783" y="7084"/>
                    </a:lnTo>
                    <a:lnTo>
                      <a:pt x="990" y="7430"/>
                    </a:lnTo>
                    <a:lnTo>
                      <a:pt x="990" y="7776"/>
                    </a:lnTo>
                    <a:lnTo>
                      <a:pt x="792" y="8121"/>
                    </a:lnTo>
                    <a:lnTo>
                      <a:pt x="792" y="8467"/>
                    </a:lnTo>
                    <a:lnTo>
                      <a:pt x="594" y="8640"/>
                    </a:lnTo>
                    <a:lnTo>
                      <a:pt x="594" y="8812"/>
                    </a:lnTo>
                    <a:lnTo>
                      <a:pt x="0" y="9331"/>
                    </a:lnTo>
                    <a:lnTo>
                      <a:pt x="0" y="9849"/>
                    </a:lnTo>
                    <a:lnTo>
                      <a:pt x="396" y="10540"/>
                    </a:lnTo>
                    <a:lnTo>
                      <a:pt x="594" y="10713"/>
                    </a:lnTo>
                    <a:lnTo>
                      <a:pt x="594" y="11750"/>
                    </a:lnTo>
                    <a:lnTo>
                      <a:pt x="396" y="12096"/>
                    </a:lnTo>
                    <a:lnTo>
                      <a:pt x="396" y="12614"/>
                    </a:lnTo>
                    <a:lnTo>
                      <a:pt x="1188" y="14687"/>
                    </a:lnTo>
                    <a:lnTo>
                      <a:pt x="1585" y="15379"/>
                    </a:lnTo>
                    <a:lnTo>
                      <a:pt x="2377" y="16070"/>
                    </a:lnTo>
                    <a:lnTo>
                      <a:pt x="2576" y="16415"/>
                    </a:lnTo>
                    <a:lnTo>
                      <a:pt x="3170" y="16934"/>
                    </a:lnTo>
                    <a:lnTo>
                      <a:pt x="3765" y="17625"/>
                    </a:lnTo>
                    <a:lnTo>
                      <a:pt x="4359" y="18489"/>
                    </a:lnTo>
                    <a:lnTo>
                      <a:pt x="4954" y="19180"/>
                    </a:lnTo>
                    <a:lnTo>
                      <a:pt x="5350" y="19699"/>
                    </a:lnTo>
                    <a:lnTo>
                      <a:pt x="5350" y="19871"/>
                    </a:lnTo>
                    <a:lnTo>
                      <a:pt x="5548" y="19871"/>
                    </a:lnTo>
                    <a:lnTo>
                      <a:pt x="6143" y="20390"/>
                    </a:lnTo>
                    <a:lnTo>
                      <a:pt x="6539" y="20563"/>
                    </a:lnTo>
                    <a:lnTo>
                      <a:pt x="7133" y="20736"/>
                    </a:lnTo>
                    <a:lnTo>
                      <a:pt x="7728" y="20736"/>
                    </a:lnTo>
                    <a:lnTo>
                      <a:pt x="7926" y="20908"/>
                    </a:lnTo>
                    <a:lnTo>
                      <a:pt x="8322" y="21081"/>
                    </a:lnTo>
                    <a:lnTo>
                      <a:pt x="8719" y="21599"/>
                    </a:lnTo>
                    <a:lnTo>
                      <a:pt x="13673" y="21599"/>
                    </a:lnTo>
                    <a:lnTo>
                      <a:pt x="15060" y="21427"/>
                    </a:lnTo>
                    <a:lnTo>
                      <a:pt x="16645" y="21254"/>
                    </a:lnTo>
                    <a:lnTo>
                      <a:pt x="17834" y="21081"/>
                    </a:lnTo>
                    <a:lnTo>
                      <a:pt x="18231" y="20736"/>
                    </a:lnTo>
                    <a:lnTo>
                      <a:pt x="18033" y="19180"/>
                    </a:lnTo>
                    <a:lnTo>
                      <a:pt x="17834" y="19180"/>
                    </a:lnTo>
                    <a:lnTo>
                      <a:pt x="17438" y="18489"/>
                    </a:lnTo>
                    <a:lnTo>
                      <a:pt x="17042" y="18143"/>
                    </a:lnTo>
                    <a:lnTo>
                      <a:pt x="16645" y="17625"/>
                    </a:lnTo>
                    <a:lnTo>
                      <a:pt x="15655" y="16761"/>
                    </a:lnTo>
                    <a:lnTo>
                      <a:pt x="15456" y="16761"/>
                    </a:lnTo>
                    <a:lnTo>
                      <a:pt x="15060" y="16415"/>
                    </a:lnTo>
                    <a:lnTo>
                      <a:pt x="15060" y="15897"/>
                    </a:lnTo>
                    <a:lnTo>
                      <a:pt x="15456" y="15724"/>
                    </a:lnTo>
                    <a:lnTo>
                      <a:pt x="15456" y="13651"/>
                    </a:lnTo>
                    <a:lnTo>
                      <a:pt x="15853" y="12960"/>
                    </a:lnTo>
                    <a:lnTo>
                      <a:pt x="16249" y="12441"/>
                    </a:lnTo>
                    <a:lnTo>
                      <a:pt x="16645" y="11750"/>
                    </a:lnTo>
                    <a:lnTo>
                      <a:pt x="17438" y="11232"/>
                    </a:lnTo>
                    <a:lnTo>
                      <a:pt x="17636" y="11059"/>
                    </a:lnTo>
                    <a:lnTo>
                      <a:pt x="18033" y="10195"/>
                    </a:lnTo>
                    <a:lnTo>
                      <a:pt x="18627" y="9331"/>
                    </a:lnTo>
                    <a:lnTo>
                      <a:pt x="18627" y="8467"/>
                    </a:lnTo>
                    <a:lnTo>
                      <a:pt x="19023" y="8121"/>
                    </a:lnTo>
                    <a:lnTo>
                      <a:pt x="19222" y="7776"/>
                    </a:lnTo>
                    <a:lnTo>
                      <a:pt x="19618" y="7430"/>
                    </a:lnTo>
                    <a:lnTo>
                      <a:pt x="19816" y="7084"/>
                    </a:lnTo>
                    <a:lnTo>
                      <a:pt x="20212" y="6912"/>
                    </a:lnTo>
                    <a:lnTo>
                      <a:pt x="20411" y="6739"/>
                    </a:lnTo>
                    <a:lnTo>
                      <a:pt x="20609" y="6739"/>
                    </a:lnTo>
                    <a:lnTo>
                      <a:pt x="21005" y="6566"/>
                    </a:lnTo>
                    <a:lnTo>
                      <a:pt x="21203" y="6220"/>
                    </a:lnTo>
                    <a:lnTo>
                      <a:pt x="21600" y="5875"/>
                    </a:lnTo>
                    <a:lnTo>
                      <a:pt x="21600" y="5702"/>
                    </a:lnTo>
                    <a:lnTo>
                      <a:pt x="21401" y="5529"/>
                    </a:lnTo>
                    <a:lnTo>
                      <a:pt x="21203" y="5184"/>
                    </a:lnTo>
                    <a:lnTo>
                      <a:pt x="21005" y="4665"/>
                    </a:lnTo>
                    <a:lnTo>
                      <a:pt x="20807" y="4320"/>
                    </a:lnTo>
                    <a:lnTo>
                      <a:pt x="20411" y="3801"/>
                    </a:lnTo>
                    <a:lnTo>
                      <a:pt x="20212" y="3456"/>
                    </a:lnTo>
                    <a:lnTo>
                      <a:pt x="20212" y="3283"/>
                    </a:lnTo>
                    <a:lnTo>
                      <a:pt x="20014" y="2937"/>
                    </a:lnTo>
                    <a:lnTo>
                      <a:pt x="19816" y="2764"/>
                    </a:lnTo>
                    <a:lnTo>
                      <a:pt x="19816" y="1900"/>
                    </a:lnTo>
                    <a:lnTo>
                      <a:pt x="19618" y="1555"/>
                    </a:lnTo>
                    <a:lnTo>
                      <a:pt x="19420" y="1036"/>
                    </a:lnTo>
                    <a:lnTo>
                      <a:pt x="19023" y="691"/>
                    </a:lnTo>
                    <a:lnTo>
                      <a:pt x="18627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525018" y="620121"/>
                <a:ext cx="127958" cy="16165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454" y="21245"/>
                    </a:moveTo>
                    <a:lnTo>
                      <a:pt x="2945" y="21600"/>
                    </a:lnTo>
                    <a:lnTo>
                      <a:pt x="2454" y="21245"/>
                    </a:lnTo>
                    <a:lnTo>
                      <a:pt x="0" y="19121"/>
                    </a:lnTo>
                    <a:lnTo>
                      <a:pt x="0" y="18413"/>
                    </a:lnTo>
                    <a:lnTo>
                      <a:pt x="1472" y="17350"/>
                    </a:lnTo>
                    <a:lnTo>
                      <a:pt x="1472" y="16996"/>
                    </a:lnTo>
                    <a:lnTo>
                      <a:pt x="1963" y="16996"/>
                    </a:lnTo>
                    <a:lnTo>
                      <a:pt x="2454" y="16288"/>
                    </a:lnTo>
                    <a:lnTo>
                      <a:pt x="3436" y="16288"/>
                    </a:lnTo>
                    <a:lnTo>
                      <a:pt x="4418" y="15934"/>
                    </a:lnTo>
                    <a:lnTo>
                      <a:pt x="4909" y="14872"/>
                    </a:lnTo>
                    <a:lnTo>
                      <a:pt x="5400" y="15934"/>
                    </a:lnTo>
                    <a:lnTo>
                      <a:pt x="6872" y="15934"/>
                    </a:lnTo>
                    <a:lnTo>
                      <a:pt x="7854" y="15580"/>
                    </a:lnTo>
                    <a:lnTo>
                      <a:pt x="10800" y="14872"/>
                    </a:lnTo>
                    <a:lnTo>
                      <a:pt x="11290" y="14518"/>
                    </a:lnTo>
                    <a:lnTo>
                      <a:pt x="11781" y="14518"/>
                    </a:lnTo>
                    <a:lnTo>
                      <a:pt x="11781" y="13809"/>
                    </a:lnTo>
                    <a:lnTo>
                      <a:pt x="12272" y="13101"/>
                    </a:lnTo>
                    <a:lnTo>
                      <a:pt x="12272" y="10268"/>
                    </a:lnTo>
                    <a:lnTo>
                      <a:pt x="10800" y="10268"/>
                    </a:lnTo>
                    <a:lnTo>
                      <a:pt x="10800" y="8498"/>
                    </a:lnTo>
                    <a:lnTo>
                      <a:pt x="11781" y="8498"/>
                    </a:lnTo>
                    <a:lnTo>
                      <a:pt x="11781" y="7436"/>
                    </a:lnTo>
                    <a:lnTo>
                      <a:pt x="12272" y="7081"/>
                    </a:lnTo>
                    <a:lnTo>
                      <a:pt x="12272" y="6373"/>
                    </a:lnTo>
                    <a:lnTo>
                      <a:pt x="11781" y="6019"/>
                    </a:lnTo>
                    <a:lnTo>
                      <a:pt x="7363" y="5665"/>
                    </a:lnTo>
                    <a:lnTo>
                      <a:pt x="6872" y="4957"/>
                    </a:lnTo>
                    <a:lnTo>
                      <a:pt x="6872" y="3895"/>
                    </a:lnTo>
                    <a:lnTo>
                      <a:pt x="10309" y="3895"/>
                    </a:lnTo>
                    <a:lnTo>
                      <a:pt x="13745" y="3540"/>
                    </a:lnTo>
                    <a:lnTo>
                      <a:pt x="16199" y="3540"/>
                    </a:lnTo>
                    <a:lnTo>
                      <a:pt x="17672" y="3895"/>
                    </a:lnTo>
                    <a:lnTo>
                      <a:pt x="17672" y="3186"/>
                    </a:lnTo>
                    <a:lnTo>
                      <a:pt x="17181" y="2832"/>
                    </a:lnTo>
                    <a:lnTo>
                      <a:pt x="18163" y="1416"/>
                    </a:lnTo>
                    <a:lnTo>
                      <a:pt x="19145" y="1062"/>
                    </a:lnTo>
                    <a:lnTo>
                      <a:pt x="19636" y="1062"/>
                    </a:lnTo>
                    <a:lnTo>
                      <a:pt x="21109" y="0"/>
                    </a:lnTo>
                    <a:lnTo>
                      <a:pt x="21599" y="0"/>
                    </a:lnTo>
                    <a:lnTo>
                      <a:pt x="21599" y="3186"/>
                    </a:lnTo>
                    <a:lnTo>
                      <a:pt x="21109" y="4249"/>
                    </a:lnTo>
                    <a:lnTo>
                      <a:pt x="21109" y="8498"/>
                    </a:lnTo>
                    <a:lnTo>
                      <a:pt x="20618" y="9560"/>
                    </a:lnTo>
                    <a:lnTo>
                      <a:pt x="20618" y="10622"/>
                    </a:lnTo>
                    <a:lnTo>
                      <a:pt x="20127" y="11685"/>
                    </a:lnTo>
                    <a:lnTo>
                      <a:pt x="19636" y="12039"/>
                    </a:lnTo>
                    <a:lnTo>
                      <a:pt x="19636" y="12393"/>
                    </a:lnTo>
                    <a:lnTo>
                      <a:pt x="19145" y="12747"/>
                    </a:lnTo>
                    <a:lnTo>
                      <a:pt x="18654" y="13809"/>
                    </a:lnTo>
                    <a:lnTo>
                      <a:pt x="18163" y="14518"/>
                    </a:lnTo>
                    <a:lnTo>
                      <a:pt x="17672" y="15580"/>
                    </a:lnTo>
                    <a:lnTo>
                      <a:pt x="16690" y="16996"/>
                    </a:lnTo>
                    <a:lnTo>
                      <a:pt x="16199" y="17350"/>
                    </a:lnTo>
                    <a:lnTo>
                      <a:pt x="16199" y="17704"/>
                    </a:lnTo>
                    <a:lnTo>
                      <a:pt x="15709" y="18059"/>
                    </a:lnTo>
                    <a:lnTo>
                      <a:pt x="14727" y="19475"/>
                    </a:lnTo>
                    <a:lnTo>
                      <a:pt x="13745" y="19829"/>
                    </a:lnTo>
                    <a:lnTo>
                      <a:pt x="12272" y="19829"/>
                    </a:lnTo>
                    <a:lnTo>
                      <a:pt x="11290" y="19475"/>
                    </a:lnTo>
                    <a:lnTo>
                      <a:pt x="10800" y="19829"/>
                    </a:lnTo>
                    <a:lnTo>
                      <a:pt x="10309" y="19829"/>
                    </a:lnTo>
                    <a:lnTo>
                      <a:pt x="9327" y="20537"/>
                    </a:lnTo>
                    <a:lnTo>
                      <a:pt x="8345" y="20183"/>
                    </a:lnTo>
                    <a:lnTo>
                      <a:pt x="8345" y="19829"/>
                    </a:lnTo>
                    <a:lnTo>
                      <a:pt x="6872" y="19829"/>
                    </a:lnTo>
                    <a:lnTo>
                      <a:pt x="5890" y="20183"/>
                    </a:lnTo>
                    <a:lnTo>
                      <a:pt x="4418" y="20537"/>
                    </a:lnTo>
                    <a:lnTo>
                      <a:pt x="2454" y="2124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>
                <a:off x="539529" y="805628"/>
                <a:ext cx="188638" cy="2067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96" y="553"/>
                    </a:moveTo>
                    <a:lnTo>
                      <a:pt x="3987" y="276"/>
                    </a:lnTo>
                    <a:lnTo>
                      <a:pt x="5316" y="0"/>
                    </a:lnTo>
                    <a:lnTo>
                      <a:pt x="9304" y="0"/>
                    </a:lnTo>
                    <a:lnTo>
                      <a:pt x="10633" y="3323"/>
                    </a:lnTo>
                    <a:lnTo>
                      <a:pt x="14289" y="3600"/>
                    </a:lnTo>
                    <a:lnTo>
                      <a:pt x="14289" y="2492"/>
                    </a:lnTo>
                    <a:lnTo>
                      <a:pt x="14621" y="1938"/>
                    </a:lnTo>
                    <a:lnTo>
                      <a:pt x="16947" y="1661"/>
                    </a:lnTo>
                    <a:lnTo>
                      <a:pt x="16947" y="2492"/>
                    </a:lnTo>
                    <a:lnTo>
                      <a:pt x="18609" y="2492"/>
                    </a:lnTo>
                    <a:lnTo>
                      <a:pt x="18609" y="4707"/>
                    </a:lnTo>
                    <a:lnTo>
                      <a:pt x="19273" y="5815"/>
                    </a:lnTo>
                    <a:lnTo>
                      <a:pt x="19273" y="7200"/>
                    </a:lnTo>
                    <a:lnTo>
                      <a:pt x="18941" y="7753"/>
                    </a:lnTo>
                    <a:lnTo>
                      <a:pt x="18941" y="8307"/>
                    </a:lnTo>
                    <a:lnTo>
                      <a:pt x="21267" y="8584"/>
                    </a:lnTo>
                    <a:lnTo>
                      <a:pt x="21267" y="12184"/>
                    </a:lnTo>
                    <a:lnTo>
                      <a:pt x="18609" y="12461"/>
                    </a:lnTo>
                    <a:lnTo>
                      <a:pt x="18609" y="18830"/>
                    </a:lnTo>
                    <a:lnTo>
                      <a:pt x="19273" y="19384"/>
                    </a:lnTo>
                    <a:lnTo>
                      <a:pt x="19606" y="19938"/>
                    </a:lnTo>
                    <a:lnTo>
                      <a:pt x="21600" y="21046"/>
                    </a:lnTo>
                    <a:lnTo>
                      <a:pt x="20270" y="21046"/>
                    </a:lnTo>
                    <a:lnTo>
                      <a:pt x="19273" y="21323"/>
                    </a:lnTo>
                    <a:lnTo>
                      <a:pt x="18276" y="21323"/>
                    </a:lnTo>
                    <a:lnTo>
                      <a:pt x="17612" y="21599"/>
                    </a:lnTo>
                    <a:lnTo>
                      <a:pt x="15286" y="21599"/>
                    </a:lnTo>
                    <a:lnTo>
                      <a:pt x="14621" y="21323"/>
                    </a:lnTo>
                    <a:lnTo>
                      <a:pt x="13624" y="21323"/>
                    </a:lnTo>
                    <a:lnTo>
                      <a:pt x="12960" y="21046"/>
                    </a:lnTo>
                    <a:lnTo>
                      <a:pt x="12627" y="20769"/>
                    </a:lnTo>
                    <a:lnTo>
                      <a:pt x="3987" y="20769"/>
                    </a:lnTo>
                    <a:lnTo>
                      <a:pt x="3655" y="20492"/>
                    </a:lnTo>
                    <a:lnTo>
                      <a:pt x="3323" y="19938"/>
                    </a:lnTo>
                    <a:lnTo>
                      <a:pt x="2990" y="19938"/>
                    </a:lnTo>
                    <a:lnTo>
                      <a:pt x="2658" y="19661"/>
                    </a:lnTo>
                    <a:lnTo>
                      <a:pt x="996" y="19661"/>
                    </a:lnTo>
                    <a:lnTo>
                      <a:pt x="0" y="19938"/>
                    </a:lnTo>
                    <a:lnTo>
                      <a:pt x="332" y="19384"/>
                    </a:lnTo>
                    <a:lnTo>
                      <a:pt x="664" y="17999"/>
                    </a:lnTo>
                    <a:lnTo>
                      <a:pt x="996" y="16338"/>
                    </a:lnTo>
                    <a:lnTo>
                      <a:pt x="1661" y="14953"/>
                    </a:lnTo>
                    <a:lnTo>
                      <a:pt x="1661" y="13569"/>
                    </a:lnTo>
                    <a:lnTo>
                      <a:pt x="2326" y="12461"/>
                    </a:lnTo>
                    <a:lnTo>
                      <a:pt x="2658" y="11353"/>
                    </a:lnTo>
                    <a:lnTo>
                      <a:pt x="3323" y="10523"/>
                    </a:lnTo>
                    <a:lnTo>
                      <a:pt x="3987" y="9415"/>
                    </a:lnTo>
                    <a:lnTo>
                      <a:pt x="4319" y="9415"/>
                    </a:lnTo>
                    <a:lnTo>
                      <a:pt x="4652" y="9138"/>
                    </a:lnTo>
                    <a:lnTo>
                      <a:pt x="4652" y="7476"/>
                    </a:lnTo>
                    <a:lnTo>
                      <a:pt x="3987" y="5261"/>
                    </a:lnTo>
                    <a:lnTo>
                      <a:pt x="2326" y="2215"/>
                    </a:lnTo>
                    <a:lnTo>
                      <a:pt x="996" y="1384"/>
                    </a:lnTo>
                    <a:lnTo>
                      <a:pt x="996" y="553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0" name="Google Shape;700;p34"/>
              <p:cNvSpPr/>
              <p:nvPr/>
            </p:nvSpPr>
            <p:spPr>
              <a:xfrm>
                <a:off x="544805" y="596270"/>
                <a:ext cx="369361" cy="34186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2725"/>
                    </a:moveTo>
                    <a:lnTo>
                      <a:pt x="2040" y="11218"/>
                    </a:lnTo>
                    <a:lnTo>
                      <a:pt x="2040" y="11051"/>
                    </a:lnTo>
                    <a:lnTo>
                      <a:pt x="2211" y="11051"/>
                    </a:lnTo>
                    <a:lnTo>
                      <a:pt x="2381" y="10883"/>
                    </a:lnTo>
                    <a:lnTo>
                      <a:pt x="2721" y="10716"/>
                    </a:lnTo>
                    <a:lnTo>
                      <a:pt x="3231" y="10883"/>
                    </a:lnTo>
                    <a:lnTo>
                      <a:pt x="3741" y="10883"/>
                    </a:lnTo>
                    <a:lnTo>
                      <a:pt x="3911" y="10716"/>
                    </a:lnTo>
                    <a:lnTo>
                      <a:pt x="4081" y="10381"/>
                    </a:lnTo>
                    <a:lnTo>
                      <a:pt x="4251" y="10381"/>
                    </a:lnTo>
                    <a:lnTo>
                      <a:pt x="4251" y="10046"/>
                    </a:lnTo>
                    <a:lnTo>
                      <a:pt x="4592" y="9544"/>
                    </a:lnTo>
                    <a:lnTo>
                      <a:pt x="4932" y="8874"/>
                    </a:lnTo>
                    <a:lnTo>
                      <a:pt x="5612" y="7200"/>
                    </a:lnTo>
                    <a:lnTo>
                      <a:pt x="5782" y="7032"/>
                    </a:lnTo>
                    <a:lnTo>
                      <a:pt x="5782" y="6697"/>
                    </a:lnTo>
                    <a:lnTo>
                      <a:pt x="5952" y="6195"/>
                    </a:lnTo>
                    <a:lnTo>
                      <a:pt x="5952" y="6027"/>
                    </a:lnTo>
                    <a:lnTo>
                      <a:pt x="6122" y="5860"/>
                    </a:lnTo>
                    <a:lnTo>
                      <a:pt x="6122" y="3348"/>
                    </a:lnTo>
                    <a:lnTo>
                      <a:pt x="6292" y="2846"/>
                    </a:lnTo>
                    <a:lnTo>
                      <a:pt x="6292" y="2679"/>
                    </a:lnTo>
                    <a:lnTo>
                      <a:pt x="6462" y="2511"/>
                    </a:lnTo>
                    <a:lnTo>
                      <a:pt x="6462" y="2009"/>
                    </a:lnTo>
                    <a:lnTo>
                      <a:pt x="6292" y="1674"/>
                    </a:lnTo>
                    <a:lnTo>
                      <a:pt x="6122" y="1506"/>
                    </a:lnTo>
                    <a:lnTo>
                      <a:pt x="6122" y="1172"/>
                    </a:lnTo>
                    <a:lnTo>
                      <a:pt x="6803" y="502"/>
                    </a:lnTo>
                    <a:lnTo>
                      <a:pt x="7143" y="502"/>
                    </a:lnTo>
                    <a:lnTo>
                      <a:pt x="7653" y="334"/>
                    </a:lnTo>
                    <a:lnTo>
                      <a:pt x="7653" y="502"/>
                    </a:lnTo>
                    <a:lnTo>
                      <a:pt x="7993" y="837"/>
                    </a:lnTo>
                    <a:lnTo>
                      <a:pt x="8163" y="1172"/>
                    </a:lnTo>
                    <a:lnTo>
                      <a:pt x="8163" y="1339"/>
                    </a:lnTo>
                    <a:lnTo>
                      <a:pt x="8333" y="1339"/>
                    </a:lnTo>
                    <a:lnTo>
                      <a:pt x="8503" y="1172"/>
                    </a:lnTo>
                    <a:lnTo>
                      <a:pt x="8844" y="1172"/>
                    </a:lnTo>
                    <a:lnTo>
                      <a:pt x="9354" y="1004"/>
                    </a:lnTo>
                    <a:lnTo>
                      <a:pt x="11055" y="1004"/>
                    </a:lnTo>
                    <a:lnTo>
                      <a:pt x="11395" y="837"/>
                    </a:lnTo>
                    <a:lnTo>
                      <a:pt x="15307" y="0"/>
                    </a:lnTo>
                    <a:lnTo>
                      <a:pt x="15307" y="167"/>
                    </a:lnTo>
                    <a:lnTo>
                      <a:pt x="15987" y="837"/>
                    </a:lnTo>
                    <a:lnTo>
                      <a:pt x="17007" y="1172"/>
                    </a:lnTo>
                    <a:lnTo>
                      <a:pt x="17177" y="1172"/>
                    </a:lnTo>
                    <a:lnTo>
                      <a:pt x="17348" y="1339"/>
                    </a:lnTo>
                    <a:lnTo>
                      <a:pt x="17688" y="1339"/>
                    </a:lnTo>
                    <a:lnTo>
                      <a:pt x="18028" y="1506"/>
                    </a:lnTo>
                    <a:lnTo>
                      <a:pt x="18368" y="2009"/>
                    </a:lnTo>
                    <a:lnTo>
                      <a:pt x="19388" y="2009"/>
                    </a:lnTo>
                    <a:lnTo>
                      <a:pt x="20069" y="2176"/>
                    </a:lnTo>
                    <a:lnTo>
                      <a:pt x="20749" y="2176"/>
                    </a:lnTo>
                    <a:lnTo>
                      <a:pt x="20749" y="2344"/>
                    </a:lnTo>
                    <a:lnTo>
                      <a:pt x="20579" y="2679"/>
                    </a:lnTo>
                    <a:lnTo>
                      <a:pt x="20579" y="3181"/>
                    </a:lnTo>
                    <a:lnTo>
                      <a:pt x="20239" y="3516"/>
                    </a:lnTo>
                    <a:lnTo>
                      <a:pt x="20239" y="4688"/>
                    </a:lnTo>
                    <a:lnTo>
                      <a:pt x="19899" y="5358"/>
                    </a:lnTo>
                    <a:lnTo>
                      <a:pt x="19729" y="5860"/>
                    </a:lnTo>
                    <a:lnTo>
                      <a:pt x="19559" y="6195"/>
                    </a:lnTo>
                    <a:lnTo>
                      <a:pt x="19559" y="8874"/>
                    </a:lnTo>
                    <a:lnTo>
                      <a:pt x="19899" y="9879"/>
                    </a:lnTo>
                    <a:lnTo>
                      <a:pt x="20239" y="11218"/>
                    </a:lnTo>
                    <a:lnTo>
                      <a:pt x="20409" y="12725"/>
                    </a:lnTo>
                    <a:lnTo>
                      <a:pt x="20749" y="14232"/>
                    </a:lnTo>
                    <a:lnTo>
                      <a:pt x="21089" y="15404"/>
                    </a:lnTo>
                    <a:lnTo>
                      <a:pt x="21259" y="16074"/>
                    </a:lnTo>
                    <a:lnTo>
                      <a:pt x="21259" y="16241"/>
                    </a:lnTo>
                    <a:lnTo>
                      <a:pt x="20069" y="16241"/>
                    </a:lnTo>
                    <a:lnTo>
                      <a:pt x="19729" y="16409"/>
                    </a:lnTo>
                    <a:lnTo>
                      <a:pt x="19388" y="16744"/>
                    </a:lnTo>
                    <a:lnTo>
                      <a:pt x="19218" y="17079"/>
                    </a:lnTo>
                    <a:lnTo>
                      <a:pt x="19218" y="17581"/>
                    </a:lnTo>
                    <a:lnTo>
                      <a:pt x="19559" y="18251"/>
                    </a:lnTo>
                    <a:lnTo>
                      <a:pt x="19729" y="18753"/>
                    </a:lnTo>
                    <a:lnTo>
                      <a:pt x="19899" y="19088"/>
                    </a:lnTo>
                    <a:lnTo>
                      <a:pt x="20069" y="19590"/>
                    </a:lnTo>
                    <a:lnTo>
                      <a:pt x="20239" y="19925"/>
                    </a:lnTo>
                    <a:lnTo>
                      <a:pt x="20409" y="20093"/>
                    </a:lnTo>
                    <a:lnTo>
                      <a:pt x="21600" y="20260"/>
                    </a:lnTo>
                    <a:lnTo>
                      <a:pt x="21600" y="21432"/>
                    </a:lnTo>
                    <a:lnTo>
                      <a:pt x="21259" y="21599"/>
                    </a:lnTo>
                    <a:lnTo>
                      <a:pt x="20239" y="21265"/>
                    </a:lnTo>
                    <a:lnTo>
                      <a:pt x="18878" y="20427"/>
                    </a:lnTo>
                    <a:lnTo>
                      <a:pt x="18198" y="19255"/>
                    </a:lnTo>
                    <a:lnTo>
                      <a:pt x="18198" y="19423"/>
                    </a:lnTo>
                    <a:lnTo>
                      <a:pt x="18028" y="19423"/>
                    </a:lnTo>
                    <a:lnTo>
                      <a:pt x="17858" y="19255"/>
                    </a:lnTo>
                    <a:lnTo>
                      <a:pt x="17688" y="19255"/>
                    </a:lnTo>
                    <a:lnTo>
                      <a:pt x="17518" y="19088"/>
                    </a:lnTo>
                    <a:lnTo>
                      <a:pt x="17518" y="18920"/>
                    </a:lnTo>
                    <a:lnTo>
                      <a:pt x="17348" y="19088"/>
                    </a:lnTo>
                    <a:lnTo>
                      <a:pt x="17348" y="19255"/>
                    </a:lnTo>
                    <a:lnTo>
                      <a:pt x="16327" y="19255"/>
                    </a:lnTo>
                    <a:lnTo>
                      <a:pt x="15477" y="19088"/>
                    </a:lnTo>
                    <a:lnTo>
                      <a:pt x="14456" y="18920"/>
                    </a:lnTo>
                    <a:lnTo>
                      <a:pt x="13946" y="18753"/>
                    </a:lnTo>
                    <a:lnTo>
                      <a:pt x="13776" y="18753"/>
                    </a:lnTo>
                    <a:lnTo>
                      <a:pt x="13606" y="18586"/>
                    </a:lnTo>
                    <a:lnTo>
                      <a:pt x="13436" y="18586"/>
                    </a:lnTo>
                    <a:lnTo>
                      <a:pt x="13436" y="18418"/>
                    </a:lnTo>
                    <a:lnTo>
                      <a:pt x="13266" y="18418"/>
                    </a:lnTo>
                    <a:lnTo>
                      <a:pt x="13096" y="18251"/>
                    </a:lnTo>
                    <a:lnTo>
                      <a:pt x="11055" y="18251"/>
                    </a:lnTo>
                    <a:lnTo>
                      <a:pt x="10544" y="18418"/>
                    </a:lnTo>
                    <a:lnTo>
                      <a:pt x="9354" y="18251"/>
                    </a:lnTo>
                    <a:lnTo>
                      <a:pt x="9354" y="17916"/>
                    </a:lnTo>
                    <a:lnTo>
                      <a:pt x="9524" y="17581"/>
                    </a:lnTo>
                    <a:lnTo>
                      <a:pt x="9524" y="16744"/>
                    </a:lnTo>
                    <a:lnTo>
                      <a:pt x="9184" y="16074"/>
                    </a:lnTo>
                    <a:lnTo>
                      <a:pt x="9184" y="14734"/>
                    </a:lnTo>
                    <a:lnTo>
                      <a:pt x="8333" y="14734"/>
                    </a:lnTo>
                    <a:lnTo>
                      <a:pt x="8333" y="14232"/>
                    </a:lnTo>
                    <a:lnTo>
                      <a:pt x="7143" y="14400"/>
                    </a:lnTo>
                    <a:lnTo>
                      <a:pt x="6973" y="14734"/>
                    </a:lnTo>
                    <a:lnTo>
                      <a:pt x="6973" y="15404"/>
                    </a:lnTo>
                    <a:lnTo>
                      <a:pt x="5102" y="15237"/>
                    </a:lnTo>
                    <a:lnTo>
                      <a:pt x="4422" y="13227"/>
                    </a:lnTo>
                    <a:lnTo>
                      <a:pt x="2381" y="13227"/>
                    </a:lnTo>
                    <a:lnTo>
                      <a:pt x="1700" y="13395"/>
                    </a:lnTo>
                    <a:lnTo>
                      <a:pt x="170" y="13562"/>
                    </a:lnTo>
                    <a:lnTo>
                      <a:pt x="0" y="12725"/>
                    </a:lnTo>
                    <a:lnTo>
                      <a:pt x="85" y="13479"/>
                    </a:lnTo>
                    <a:lnTo>
                      <a:pt x="0" y="1272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>
                <a:off x="701783" y="850679"/>
                <a:ext cx="282298" cy="1590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810" y="0"/>
                    </a:moveTo>
                    <a:lnTo>
                      <a:pt x="15810" y="359"/>
                    </a:lnTo>
                    <a:lnTo>
                      <a:pt x="14251" y="359"/>
                    </a:lnTo>
                    <a:lnTo>
                      <a:pt x="13806" y="719"/>
                    </a:lnTo>
                    <a:lnTo>
                      <a:pt x="13360" y="1439"/>
                    </a:lnTo>
                    <a:lnTo>
                      <a:pt x="13138" y="2159"/>
                    </a:lnTo>
                    <a:lnTo>
                      <a:pt x="13138" y="3239"/>
                    </a:lnTo>
                    <a:lnTo>
                      <a:pt x="13583" y="4679"/>
                    </a:lnTo>
                    <a:lnTo>
                      <a:pt x="13806" y="5759"/>
                    </a:lnTo>
                    <a:lnTo>
                      <a:pt x="14028" y="6479"/>
                    </a:lnTo>
                    <a:lnTo>
                      <a:pt x="14251" y="7559"/>
                    </a:lnTo>
                    <a:lnTo>
                      <a:pt x="14474" y="8279"/>
                    </a:lnTo>
                    <a:lnTo>
                      <a:pt x="14696" y="8639"/>
                    </a:lnTo>
                    <a:lnTo>
                      <a:pt x="16255" y="8999"/>
                    </a:lnTo>
                    <a:lnTo>
                      <a:pt x="16255" y="11520"/>
                    </a:lnTo>
                    <a:lnTo>
                      <a:pt x="15810" y="11879"/>
                    </a:lnTo>
                    <a:lnTo>
                      <a:pt x="14474" y="11160"/>
                    </a:lnTo>
                    <a:lnTo>
                      <a:pt x="12692" y="9359"/>
                    </a:lnTo>
                    <a:lnTo>
                      <a:pt x="11802" y="6839"/>
                    </a:lnTo>
                    <a:lnTo>
                      <a:pt x="11802" y="7199"/>
                    </a:lnTo>
                    <a:lnTo>
                      <a:pt x="11579" y="7199"/>
                    </a:lnTo>
                    <a:lnTo>
                      <a:pt x="11356" y="6839"/>
                    </a:lnTo>
                    <a:lnTo>
                      <a:pt x="11134" y="6839"/>
                    </a:lnTo>
                    <a:lnTo>
                      <a:pt x="10911" y="6479"/>
                    </a:lnTo>
                    <a:lnTo>
                      <a:pt x="10911" y="6119"/>
                    </a:lnTo>
                    <a:lnTo>
                      <a:pt x="10688" y="6479"/>
                    </a:lnTo>
                    <a:lnTo>
                      <a:pt x="10688" y="6839"/>
                    </a:lnTo>
                    <a:lnTo>
                      <a:pt x="9352" y="6839"/>
                    </a:lnTo>
                    <a:lnTo>
                      <a:pt x="8239" y="6479"/>
                    </a:lnTo>
                    <a:lnTo>
                      <a:pt x="6903" y="6119"/>
                    </a:lnTo>
                    <a:lnTo>
                      <a:pt x="6235" y="5759"/>
                    </a:lnTo>
                    <a:lnTo>
                      <a:pt x="6012" y="5759"/>
                    </a:lnTo>
                    <a:lnTo>
                      <a:pt x="5789" y="5399"/>
                    </a:lnTo>
                    <a:lnTo>
                      <a:pt x="5567" y="5399"/>
                    </a:lnTo>
                    <a:lnTo>
                      <a:pt x="5567" y="5039"/>
                    </a:lnTo>
                    <a:lnTo>
                      <a:pt x="5344" y="5039"/>
                    </a:lnTo>
                    <a:lnTo>
                      <a:pt x="5121" y="4679"/>
                    </a:lnTo>
                    <a:lnTo>
                      <a:pt x="2449" y="4679"/>
                    </a:lnTo>
                    <a:lnTo>
                      <a:pt x="1781" y="5039"/>
                    </a:lnTo>
                    <a:lnTo>
                      <a:pt x="1781" y="6839"/>
                    </a:lnTo>
                    <a:lnTo>
                      <a:pt x="1558" y="7559"/>
                    </a:lnTo>
                    <a:lnTo>
                      <a:pt x="1558" y="8639"/>
                    </a:lnTo>
                    <a:lnTo>
                      <a:pt x="1781" y="9359"/>
                    </a:lnTo>
                    <a:lnTo>
                      <a:pt x="1781" y="9719"/>
                    </a:lnTo>
                    <a:lnTo>
                      <a:pt x="0" y="10079"/>
                    </a:lnTo>
                    <a:lnTo>
                      <a:pt x="0" y="18359"/>
                    </a:lnTo>
                    <a:lnTo>
                      <a:pt x="222" y="18719"/>
                    </a:lnTo>
                    <a:lnTo>
                      <a:pt x="445" y="19440"/>
                    </a:lnTo>
                    <a:lnTo>
                      <a:pt x="890" y="20160"/>
                    </a:lnTo>
                    <a:lnTo>
                      <a:pt x="1336" y="20520"/>
                    </a:lnTo>
                    <a:lnTo>
                      <a:pt x="2004" y="21240"/>
                    </a:lnTo>
                    <a:lnTo>
                      <a:pt x="2226" y="21240"/>
                    </a:lnTo>
                    <a:lnTo>
                      <a:pt x="2672" y="20880"/>
                    </a:lnTo>
                    <a:lnTo>
                      <a:pt x="6012" y="20880"/>
                    </a:lnTo>
                    <a:lnTo>
                      <a:pt x="6680" y="21240"/>
                    </a:lnTo>
                    <a:lnTo>
                      <a:pt x="7348" y="21240"/>
                    </a:lnTo>
                    <a:lnTo>
                      <a:pt x="8016" y="21600"/>
                    </a:lnTo>
                    <a:lnTo>
                      <a:pt x="10020" y="21600"/>
                    </a:lnTo>
                    <a:lnTo>
                      <a:pt x="11356" y="21240"/>
                    </a:lnTo>
                    <a:lnTo>
                      <a:pt x="12247" y="20520"/>
                    </a:lnTo>
                    <a:lnTo>
                      <a:pt x="12692" y="18719"/>
                    </a:lnTo>
                    <a:lnTo>
                      <a:pt x="21377" y="15839"/>
                    </a:lnTo>
                    <a:lnTo>
                      <a:pt x="21377" y="11520"/>
                    </a:lnTo>
                    <a:lnTo>
                      <a:pt x="21154" y="10079"/>
                    </a:lnTo>
                    <a:lnTo>
                      <a:pt x="21600" y="8999"/>
                    </a:lnTo>
                    <a:lnTo>
                      <a:pt x="21600" y="8279"/>
                    </a:lnTo>
                    <a:lnTo>
                      <a:pt x="21154" y="6119"/>
                    </a:lnTo>
                    <a:lnTo>
                      <a:pt x="20486" y="3599"/>
                    </a:lnTo>
                    <a:lnTo>
                      <a:pt x="19373" y="1799"/>
                    </a:lnTo>
                    <a:lnTo>
                      <a:pt x="17814" y="719"/>
                    </a:lnTo>
                    <a:lnTo>
                      <a:pt x="1581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535571" y="993784"/>
                <a:ext cx="279660" cy="21995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4850" y="1301"/>
                    </a:moveTo>
                    <a:lnTo>
                      <a:pt x="13725" y="1301"/>
                    </a:lnTo>
                    <a:lnTo>
                      <a:pt x="13274" y="1561"/>
                    </a:lnTo>
                    <a:lnTo>
                      <a:pt x="12599" y="1561"/>
                    </a:lnTo>
                    <a:lnTo>
                      <a:pt x="11925" y="1821"/>
                    </a:lnTo>
                    <a:lnTo>
                      <a:pt x="10574" y="1821"/>
                    </a:lnTo>
                    <a:lnTo>
                      <a:pt x="9900" y="1561"/>
                    </a:lnTo>
                    <a:lnTo>
                      <a:pt x="9450" y="1561"/>
                    </a:lnTo>
                    <a:lnTo>
                      <a:pt x="8550" y="1040"/>
                    </a:lnTo>
                    <a:lnTo>
                      <a:pt x="2925" y="1040"/>
                    </a:lnTo>
                    <a:lnTo>
                      <a:pt x="2025" y="0"/>
                    </a:lnTo>
                    <a:lnTo>
                      <a:pt x="900" y="0"/>
                    </a:lnTo>
                    <a:lnTo>
                      <a:pt x="225" y="260"/>
                    </a:lnTo>
                    <a:lnTo>
                      <a:pt x="0" y="1301"/>
                    </a:lnTo>
                    <a:lnTo>
                      <a:pt x="225" y="1561"/>
                    </a:lnTo>
                    <a:lnTo>
                      <a:pt x="1350" y="4163"/>
                    </a:lnTo>
                    <a:lnTo>
                      <a:pt x="1800" y="5465"/>
                    </a:lnTo>
                    <a:lnTo>
                      <a:pt x="2025" y="7026"/>
                    </a:lnTo>
                    <a:lnTo>
                      <a:pt x="2250" y="7546"/>
                    </a:lnTo>
                    <a:lnTo>
                      <a:pt x="2700" y="9368"/>
                    </a:lnTo>
                    <a:lnTo>
                      <a:pt x="3150" y="11710"/>
                    </a:lnTo>
                    <a:lnTo>
                      <a:pt x="3825" y="14313"/>
                    </a:lnTo>
                    <a:lnTo>
                      <a:pt x="4725" y="16395"/>
                    </a:lnTo>
                    <a:lnTo>
                      <a:pt x="5175" y="17696"/>
                    </a:lnTo>
                    <a:lnTo>
                      <a:pt x="5400" y="17696"/>
                    </a:lnTo>
                    <a:lnTo>
                      <a:pt x="5400" y="18216"/>
                    </a:lnTo>
                    <a:lnTo>
                      <a:pt x="5850" y="19257"/>
                    </a:lnTo>
                    <a:lnTo>
                      <a:pt x="6300" y="19778"/>
                    </a:lnTo>
                    <a:lnTo>
                      <a:pt x="6525" y="20559"/>
                    </a:lnTo>
                    <a:lnTo>
                      <a:pt x="6750" y="21079"/>
                    </a:lnTo>
                    <a:lnTo>
                      <a:pt x="6750" y="21339"/>
                    </a:lnTo>
                    <a:lnTo>
                      <a:pt x="8100" y="20819"/>
                    </a:lnTo>
                    <a:lnTo>
                      <a:pt x="8325" y="20559"/>
                    </a:lnTo>
                    <a:lnTo>
                      <a:pt x="8325" y="20298"/>
                    </a:lnTo>
                    <a:lnTo>
                      <a:pt x="8550" y="20038"/>
                    </a:lnTo>
                    <a:lnTo>
                      <a:pt x="8550" y="19778"/>
                    </a:lnTo>
                    <a:lnTo>
                      <a:pt x="8774" y="19518"/>
                    </a:lnTo>
                    <a:lnTo>
                      <a:pt x="9000" y="19778"/>
                    </a:lnTo>
                    <a:lnTo>
                      <a:pt x="9225" y="19778"/>
                    </a:lnTo>
                    <a:lnTo>
                      <a:pt x="9225" y="21079"/>
                    </a:lnTo>
                    <a:lnTo>
                      <a:pt x="9450" y="21339"/>
                    </a:lnTo>
                    <a:lnTo>
                      <a:pt x="10574" y="21339"/>
                    </a:lnTo>
                    <a:lnTo>
                      <a:pt x="11025" y="21600"/>
                    </a:lnTo>
                    <a:lnTo>
                      <a:pt x="11699" y="21600"/>
                    </a:lnTo>
                    <a:lnTo>
                      <a:pt x="12599" y="21079"/>
                    </a:lnTo>
                    <a:lnTo>
                      <a:pt x="12825" y="20819"/>
                    </a:lnTo>
                    <a:lnTo>
                      <a:pt x="12825" y="7807"/>
                    </a:lnTo>
                    <a:lnTo>
                      <a:pt x="14399" y="7807"/>
                    </a:lnTo>
                    <a:lnTo>
                      <a:pt x="14399" y="2081"/>
                    </a:lnTo>
                    <a:lnTo>
                      <a:pt x="16199" y="2081"/>
                    </a:lnTo>
                    <a:lnTo>
                      <a:pt x="17549" y="1821"/>
                    </a:lnTo>
                    <a:lnTo>
                      <a:pt x="18450" y="2081"/>
                    </a:lnTo>
                    <a:lnTo>
                      <a:pt x="18900" y="2342"/>
                    </a:lnTo>
                    <a:lnTo>
                      <a:pt x="18900" y="2602"/>
                    </a:lnTo>
                    <a:lnTo>
                      <a:pt x="19125" y="2862"/>
                    </a:lnTo>
                    <a:lnTo>
                      <a:pt x="19349" y="2602"/>
                    </a:lnTo>
                    <a:lnTo>
                      <a:pt x="19799" y="2342"/>
                    </a:lnTo>
                    <a:lnTo>
                      <a:pt x="20474" y="2081"/>
                    </a:lnTo>
                    <a:lnTo>
                      <a:pt x="21375" y="1561"/>
                    </a:lnTo>
                    <a:lnTo>
                      <a:pt x="21599" y="1561"/>
                    </a:lnTo>
                    <a:lnTo>
                      <a:pt x="21149" y="1561"/>
                    </a:lnTo>
                    <a:lnTo>
                      <a:pt x="20024" y="1301"/>
                    </a:lnTo>
                    <a:lnTo>
                      <a:pt x="18674" y="1040"/>
                    </a:lnTo>
                    <a:lnTo>
                      <a:pt x="17549" y="1040"/>
                    </a:lnTo>
                    <a:lnTo>
                      <a:pt x="14850" y="130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1106760" y="487617"/>
                <a:ext cx="168851" cy="2173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44" y="21600"/>
                    </a:moveTo>
                    <a:lnTo>
                      <a:pt x="5213" y="19492"/>
                    </a:lnTo>
                    <a:lnTo>
                      <a:pt x="5958" y="18965"/>
                    </a:lnTo>
                    <a:lnTo>
                      <a:pt x="7075" y="17912"/>
                    </a:lnTo>
                    <a:lnTo>
                      <a:pt x="9310" y="16595"/>
                    </a:lnTo>
                    <a:lnTo>
                      <a:pt x="11544" y="14751"/>
                    </a:lnTo>
                    <a:lnTo>
                      <a:pt x="15268" y="11063"/>
                    </a:lnTo>
                    <a:lnTo>
                      <a:pt x="17131" y="8692"/>
                    </a:lnTo>
                    <a:lnTo>
                      <a:pt x="18620" y="6585"/>
                    </a:lnTo>
                    <a:lnTo>
                      <a:pt x="19737" y="4741"/>
                    </a:lnTo>
                    <a:lnTo>
                      <a:pt x="20110" y="4214"/>
                    </a:lnTo>
                    <a:lnTo>
                      <a:pt x="21599" y="2370"/>
                    </a:lnTo>
                    <a:lnTo>
                      <a:pt x="21599" y="0"/>
                    </a:lnTo>
                    <a:lnTo>
                      <a:pt x="20110" y="0"/>
                    </a:lnTo>
                    <a:lnTo>
                      <a:pt x="19737" y="263"/>
                    </a:lnTo>
                    <a:lnTo>
                      <a:pt x="18993" y="263"/>
                    </a:lnTo>
                    <a:lnTo>
                      <a:pt x="18248" y="526"/>
                    </a:lnTo>
                    <a:lnTo>
                      <a:pt x="17131" y="526"/>
                    </a:lnTo>
                    <a:lnTo>
                      <a:pt x="14896" y="790"/>
                    </a:lnTo>
                    <a:lnTo>
                      <a:pt x="12289" y="1053"/>
                    </a:lnTo>
                    <a:lnTo>
                      <a:pt x="10055" y="1317"/>
                    </a:lnTo>
                    <a:lnTo>
                      <a:pt x="9310" y="1317"/>
                    </a:lnTo>
                    <a:lnTo>
                      <a:pt x="5213" y="1843"/>
                    </a:lnTo>
                    <a:lnTo>
                      <a:pt x="4841" y="1580"/>
                    </a:lnTo>
                    <a:lnTo>
                      <a:pt x="4468" y="1580"/>
                    </a:lnTo>
                    <a:lnTo>
                      <a:pt x="3724" y="1317"/>
                    </a:lnTo>
                    <a:lnTo>
                      <a:pt x="2606" y="2634"/>
                    </a:lnTo>
                    <a:lnTo>
                      <a:pt x="2979" y="2897"/>
                    </a:lnTo>
                    <a:lnTo>
                      <a:pt x="2606" y="3687"/>
                    </a:lnTo>
                    <a:lnTo>
                      <a:pt x="4468" y="4478"/>
                    </a:lnTo>
                    <a:lnTo>
                      <a:pt x="10427" y="6848"/>
                    </a:lnTo>
                    <a:lnTo>
                      <a:pt x="13034" y="7112"/>
                    </a:lnTo>
                    <a:lnTo>
                      <a:pt x="7448" y="12643"/>
                    </a:lnTo>
                    <a:lnTo>
                      <a:pt x="4468" y="13434"/>
                    </a:lnTo>
                    <a:lnTo>
                      <a:pt x="4096" y="14224"/>
                    </a:lnTo>
                    <a:lnTo>
                      <a:pt x="1117" y="14224"/>
                    </a:lnTo>
                    <a:lnTo>
                      <a:pt x="0" y="16068"/>
                    </a:lnTo>
                    <a:lnTo>
                      <a:pt x="0" y="20546"/>
                    </a:lnTo>
                    <a:lnTo>
                      <a:pt x="744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961654" y="614821"/>
                <a:ext cx="154341" cy="1643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449" y="20206"/>
                    </a:moveTo>
                    <a:lnTo>
                      <a:pt x="16709" y="17419"/>
                    </a:lnTo>
                    <a:lnTo>
                      <a:pt x="20784" y="11845"/>
                    </a:lnTo>
                    <a:lnTo>
                      <a:pt x="21192" y="11845"/>
                    </a:lnTo>
                    <a:lnTo>
                      <a:pt x="20377" y="10451"/>
                    </a:lnTo>
                    <a:lnTo>
                      <a:pt x="20377" y="4529"/>
                    </a:lnTo>
                    <a:lnTo>
                      <a:pt x="21600" y="2090"/>
                    </a:lnTo>
                    <a:lnTo>
                      <a:pt x="21192" y="1045"/>
                    </a:lnTo>
                    <a:lnTo>
                      <a:pt x="17116" y="1741"/>
                    </a:lnTo>
                    <a:lnTo>
                      <a:pt x="15486" y="3135"/>
                    </a:lnTo>
                    <a:lnTo>
                      <a:pt x="11818" y="2787"/>
                    </a:lnTo>
                    <a:lnTo>
                      <a:pt x="8150" y="0"/>
                    </a:lnTo>
                    <a:lnTo>
                      <a:pt x="5298" y="0"/>
                    </a:lnTo>
                    <a:lnTo>
                      <a:pt x="4483" y="696"/>
                    </a:lnTo>
                    <a:lnTo>
                      <a:pt x="3260" y="696"/>
                    </a:lnTo>
                    <a:lnTo>
                      <a:pt x="1630" y="1045"/>
                    </a:lnTo>
                    <a:lnTo>
                      <a:pt x="2037" y="2090"/>
                    </a:lnTo>
                    <a:lnTo>
                      <a:pt x="2852" y="6967"/>
                    </a:lnTo>
                    <a:lnTo>
                      <a:pt x="0" y="9754"/>
                    </a:lnTo>
                    <a:lnTo>
                      <a:pt x="407" y="10103"/>
                    </a:lnTo>
                    <a:lnTo>
                      <a:pt x="815" y="10800"/>
                    </a:lnTo>
                    <a:lnTo>
                      <a:pt x="815" y="11496"/>
                    </a:lnTo>
                    <a:lnTo>
                      <a:pt x="1222" y="12193"/>
                    </a:lnTo>
                    <a:lnTo>
                      <a:pt x="407" y="13587"/>
                    </a:lnTo>
                    <a:lnTo>
                      <a:pt x="9373" y="19161"/>
                    </a:lnTo>
                    <a:lnTo>
                      <a:pt x="9781" y="19509"/>
                    </a:lnTo>
                    <a:lnTo>
                      <a:pt x="9781" y="19858"/>
                    </a:lnTo>
                    <a:lnTo>
                      <a:pt x="10188" y="20206"/>
                    </a:lnTo>
                    <a:lnTo>
                      <a:pt x="12633" y="21600"/>
                    </a:lnTo>
                    <a:lnTo>
                      <a:pt x="13449" y="20206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5" name="Google Shape;705;p34"/>
              <p:cNvSpPr/>
              <p:nvPr/>
            </p:nvSpPr>
            <p:spPr>
              <a:xfrm>
                <a:off x="952420" y="386913"/>
                <a:ext cx="259872" cy="2517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008" y="0"/>
                    </a:moveTo>
                    <a:lnTo>
                      <a:pt x="6795" y="1136"/>
                    </a:lnTo>
                    <a:lnTo>
                      <a:pt x="6552" y="1136"/>
                    </a:lnTo>
                    <a:lnTo>
                      <a:pt x="6310" y="1364"/>
                    </a:lnTo>
                    <a:lnTo>
                      <a:pt x="5824" y="1591"/>
                    </a:lnTo>
                    <a:lnTo>
                      <a:pt x="5582" y="2046"/>
                    </a:lnTo>
                    <a:lnTo>
                      <a:pt x="5096" y="2501"/>
                    </a:lnTo>
                    <a:lnTo>
                      <a:pt x="4853" y="2955"/>
                    </a:lnTo>
                    <a:lnTo>
                      <a:pt x="4368" y="3410"/>
                    </a:lnTo>
                    <a:lnTo>
                      <a:pt x="4125" y="4547"/>
                    </a:lnTo>
                    <a:lnTo>
                      <a:pt x="3155" y="6821"/>
                    </a:lnTo>
                    <a:lnTo>
                      <a:pt x="2912" y="7048"/>
                    </a:lnTo>
                    <a:lnTo>
                      <a:pt x="1941" y="7730"/>
                    </a:lnTo>
                    <a:lnTo>
                      <a:pt x="1456" y="8640"/>
                    </a:lnTo>
                    <a:lnTo>
                      <a:pt x="970" y="9322"/>
                    </a:lnTo>
                    <a:lnTo>
                      <a:pt x="485" y="10231"/>
                    </a:lnTo>
                    <a:lnTo>
                      <a:pt x="485" y="12960"/>
                    </a:lnTo>
                    <a:lnTo>
                      <a:pt x="0" y="13187"/>
                    </a:lnTo>
                    <a:lnTo>
                      <a:pt x="0" y="13869"/>
                    </a:lnTo>
                    <a:lnTo>
                      <a:pt x="485" y="14324"/>
                    </a:lnTo>
                    <a:lnTo>
                      <a:pt x="728" y="14324"/>
                    </a:lnTo>
                    <a:lnTo>
                      <a:pt x="1698" y="15233"/>
                    </a:lnTo>
                    <a:lnTo>
                      <a:pt x="2184" y="15915"/>
                    </a:lnTo>
                    <a:lnTo>
                      <a:pt x="2669" y="16370"/>
                    </a:lnTo>
                    <a:lnTo>
                      <a:pt x="2912" y="16825"/>
                    </a:lnTo>
                    <a:lnTo>
                      <a:pt x="3397" y="17279"/>
                    </a:lnTo>
                    <a:lnTo>
                      <a:pt x="3397" y="17507"/>
                    </a:lnTo>
                    <a:lnTo>
                      <a:pt x="3640" y="17507"/>
                    </a:lnTo>
                    <a:lnTo>
                      <a:pt x="3883" y="19553"/>
                    </a:lnTo>
                    <a:lnTo>
                      <a:pt x="5582" y="19553"/>
                    </a:lnTo>
                    <a:lnTo>
                      <a:pt x="7766" y="21372"/>
                    </a:lnTo>
                    <a:lnTo>
                      <a:pt x="9950" y="21599"/>
                    </a:lnTo>
                    <a:lnTo>
                      <a:pt x="10921" y="20690"/>
                    </a:lnTo>
                    <a:lnTo>
                      <a:pt x="13348" y="20235"/>
                    </a:lnTo>
                    <a:lnTo>
                      <a:pt x="13591" y="20917"/>
                    </a:lnTo>
                    <a:lnTo>
                      <a:pt x="15532" y="20917"/>
                    </a:lnTo>
                    <a:lnTo>
                      <a:pt x="15775" y="20235"/>
                    </a:lnTo>
                    <a:lnTo>
                      <a:pt x="17716" y="19553"/>
                    </a:lnTo>
                    <a:lnTo>
                      <a:pt x="21599" y="14778"/>
                    </a:lnTo>
                    <a:lnTo>
                      <a:pt x="19658" y="14551"/>
                    </a:lnTo>
                    <a:lnTo>
                      <a:pt x="15775" y="12505"/>
                    </a:lnTo>
                    <a:lnTo>
                      <a:pt x="14561" y="11823"/>
                    </a:lnTo>
                    <a:lnTo>
                      <a:pt x="14804" y="11141"/>
                    </a:lnTo>
                    <a:lnTo>
                      <a:pt x="14561" y="10913"/>
                    </a:lnTo>
                    <a:lnTo>
                      <a:pt x="12862" y="10458"/>
                    </a:lnTo>
                    <a:lnTo>
                      <a:pt x="12620" y="9094"/>
                    </a:lnTo>
                    <a:lnTo>
                      <a:pt x="13591" y="8185"/>
                    </a:lnTo>
                    <a:lnTo>
                      <a:pt x="13833" y="8412"/>
                    </a:lnTo>
                    <a:lnTo>
                      <a:pt x="14319" y="7957"/>
                    </a:lnTo>
                    <a:lnTo>
                      <a:pt x="14319" y="7503"/>
                    </a:lnTo>
                    <a:lnTo>
                      <a:pt x="14076" y="7275"/>
                    </a:lnTo>
                    <a:lnTo>
                      <a:pt x="13833" y="6821"/>
                    </a:lnTo>
                    <a:lnTo>
                      <a:pt x="12620" y="5684"/>
                    </a:lnTo>
                    <a:lnTo>
                      <a:pt x="11649" y="5002"/>
                    </a:lnTo>
                    <a:lnTo>
                      <a:pt x="11649" y="4774"/>
                    </a:lnTo>
                    <a:lnTo>
                      <a:pt x="11406" y="4547"/>
                    </a:lnTo>
                    <a:lnTo>
                      <a:pt x="10921" y="4320"/>
                    </a:lnTo>
                    <a:lnTo>
                      <a:pt x="9465" y="2955"/>
                    </a:lnTo>
                    <a:lnTo>
                      <a:pt x="9222" y="2273"/>
                    </a:lnTo>
                    <a:lnTo>
                      <a:pt x="8979" y="1818"/>
                    </a:lnTo>
                    <a:lnTo>
                      <a:pt x="8737" y="1591"/>
                    </a:lnTo>
                    <a:lnTo>
                      <a:pt x="8737" y="1364"/>
                    </a:lnTo>
                    <a:lnTo>
                      <a:pt x="8494" y="1136"/>
                    </a:lnTo>
                    <a:lnTo>
                      <a:pt x="8494" y="682"/>
                    </a:lnTo>
                    <a:lnTo>
                      <a:pt x="8008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882506" y="739375"/>
                <a:ext cx="35618" cy="424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199" y="0"/>
                    </a:moveTo>
                    <a:lnTo>
                      <a:pt x="16199" y="1349"/>
                    </a:lnTo>
                    <a:lnTo>
                      <a:pt x="14399" y="1349"/>
                    </a:lnTo>
                    <a:lnTo>
                      <a:pt x="10800" y="4049"/>
                    </a:lnTo>
                    <a:lnTo>
                      <a:pt x="8999" y="4049"/>
                    </a:lnTo>
                    <a:lnTo>
                      <a:pt x="8999" y="5399"/>
                    </a:lnTo>
                    <a:lnTo>
                      <a:pt x="5400" y="5399"/>
                    </a:lnTo>
                    <a:lnTo>
                      <a:pt x="1799" y="4049"/>
                    </a:lnTo>
                    <a:lnTo>
                      <a:pt x="0" y="4049"/>
                    </a:lnTo>
                    <a:lnTo>
                      <a:pt x="7199" y="21600"/>
                    </a:lnTo>
                    <a:lnTo>
                      <a:pt x="8999" y="20250"/>
                    </a:lnTo>
                    <a:lnTo>
                      <a:pt x="12599" y="18900"/>
                    </a:lnTo>
                    <a:lnTo>
                      <a:pt x="14399" y="16200"/>
                    </a:lnTo>
                    <a:lnTo>
                      <a:pt x="17999" y="13500"/>
                    </a:lnTo>
                    <a:lnTo>
                      <a:pt x="21599" y="8099"/>
                    </a:lnTo>
                    <a:lnTo>
                      <a:pt x="21599" y="6749"/>
                    </a:lnTo>
                    <a:lnTo>
                      <a:pt x="17999" y="4049"/>
                    </a:lnTo>
                    <a:lnTo>
                      <a:pt x="17999" y="2699"/>
                    </a:lnTo>
                    <a:lnTo>
                      <a:pt x="1619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894378" y="712874"/>
                <a:ext cx="183362" cy="1881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8228" y="608"/>
                    </a:moveTo>
                    <a:lnTo>
                      <a:pt x="6857" y="608"/>
                    </a:lnTo>
                    <a:lnTo>
                      <a:pt x="6857" y="912"/>
                    </a:lnTo>
                    <a:lnTo>
                      <a:pt x="6514" y="1521"/>
                    </a:lnTo>
                    <a:lnTo>
                      <a:pt x="6514" y="1825"/>
                    </a:lnTo>
                    <a:lnTo>
                      <a:pt x="6171" y="2433"/>
                    </a:lnTo>
                    <a:lnTo>
                      <a:pt x="5485" y="2738"/>
                    </a:lnTo>
                    <a:lnTo>
                      <a:pt x="4799" y="2738"/>
                    </a:lnTo>
                    <a:lnTo>
                      <a:pt x="4114" y="2433"/>
                    </a:lnTo>
                    <a:lnTo>
                      <a:pt x="3771" y="1825"/>
                    </a:lnTo>
                    <a:lnTo>
                      <a:pt x="3428" y="1521"/>
                    </a:lnTo>
                    <a:lnTo>
                      <a:pt x="3085" y="912"/>
                    </a:lnTo>
                    <a:lnTo>
                      <a:pt x="3085" y="0"/>
                    </a:lnTo>
                    <a:lnTo>
                      <a:pt x="1714" y="304"/>
                    </a:lnTo>
                    <a:lnTo>
                      <a:pt x="1714" y="912"/>
                    </a:lnTo>
                    <a:lnTo>
                      <a:pt x="2057" y="1521"/>
                    </a:lnTo>
                    <a:lnTo>
                      <a:pt x="2057" y="2129"/>
                    </a:lnTo>
                    <a:lnTo>
                      <a:pt x="2400" y="2433"/>
                    </a:lnTo>
                    <a:lnTo>
                      <a:pt x="2057" y="2738"/>
                    </a:lnTo>
                    <a:lnTo>
                      <a:pt x="2057" y="3954"/>
                    </a:lnTo>
                    <a:lnTo>
                      <a:pt x="2400" y="4259"/>
                    </a:lnTo>
                    <a:lnTo>
                      <a:pt x="2742" y="4867"/>
                    </a:lnTo>
                    <a:lnTo>
                      <a:pt x="2742" y="5476"/>
                    </a:lnTo>
                    <a:lnTo>
                      <a:pt x="1714" y="6388"/>
                    </a:lnTo>
                    <a:lnTo>
                      <a:pt x="1028" y="7301"/>
                    </a:lnTo>
                    <a:lnTo>
                      <a:pt x="0" y="8214"/>
                    </a:lnTo>
                    <a:lnTo>
                      <a:pt x="1714" y="15819"/>
                    </a:lnTo>
                    <a:lnTo>
                      <a:pt x="2400" y="15819"/>
                    </a:lnTo>
                    <a:lnTo>
                      <a:pt x="2742" y="16123"/>
                    </a:lnTo>
                    <a:lnTo>
                      <a:pt x="3771" y="16123"/>
                    </a:lnTo>
                    <a:lnTo>
                      <a:pt x="4457" y="16428"/>
                    </a:lnTo>
                    <a:lnTo>
                      <a:pt x="8228" y="16428"/>
                    </a:lnTo>
                    <a:lnTo>
                      <a:pt x="9599" y="17645"/>
                    </a:lnTo>
                    <a:lnTo>
                      <a:pt x="10285" y="18861"/>
                    </a:lnTo>
                    <a:lnTo>
                      <a:pt x="10285" y="19166"/>
                    </a:lnTo>
                    <a:lnTo>
                      <a:pt x="10628" y="19470"/>
                    </a:lnTo>
                    <a:lnTo>
                      <a:pt x="10628" y="20078"/>
                    </a:lnTo>
                    <a:lnTo>
                      <a:pt x="10971" y="20991"/>
                    </a:lnTo>
                    <a:lnTo>
                      <a:pt x="11657" y="21599"/>
                    </a:lnTo>
                    <a:lnTo>
                      <a:pt x="13714" y="21599"/>
                    </a:lnTo>
                    <a:lnTo>
                      <a:pt x="14399" y="21295"/>
                    </a:lnTo>
                    <a:lnTo>
                      <a:pt x="14742" y="21599"/>
                    </a:lnTo>
                    <a:lnTo>
                      <a:pt x="18171" y="21599"/>
                    </a:lnTo>
                    <a:lnTo>
                      <a:pt x="21599" y="20383"/>
                    </a:lnTo>
                    <a:lnTo>
                      <a:pt x="18857" y="16428"/>
                    </a:lnTo>
                    <a:lnTo>
                      <a:pt x="18514" y="13690"/>
                    </a:lnTo>
                    <a:lnTo>
                      <a:pt x="18171" y="13690"/>
                    </a:lnTo>
                    <a:lnTo>
                      <a:pt x="17828" y="13385"/>
                    </a:lnTo>
                    <a:lnTo>
                      <a:pt x="17485" y="12777"/>
                    </a:lnTo>
                    <a:lnTo>
                      <a:pt x="17485" y="12169"/>
                    </a:lnTo>
                    <a:lnTo>
                      <a:pt x="17142" y="11560"/>
                    </a:lnTo>
                    <a:lnTo>
                      <a:pt x="17485" y="10647"/>
                    </a:lnTo>
                    <a:lnTo>
                      <a:pt x="18857" y="7605"/>
                    </a:lnTo>
                    <a:lnTo>
                      <a:pt x="16800" y="6692"/>
                    </a:lnTo>
                    <a:lnTo>
                      <a:pt x="16114" y="6084"/>
                    </a:lnTo>
                    <a:lnTo>
                      <a:pt x="16114" y="5476"/>
                    </a:lnTo>
                    <a:lnTo>
                      <a:pt x="8228" y="60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918123" y="890431"/>
                <a:ext cx="162255" cy="2809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5" y="15894"/>
                    </a:moveTo>
                    <a:lnTo>
                      <a:pt x="1542" y="15079"/>
                    </a:lnTo>
                    <a:lnTo>
                      <a:pt x="3857" y="14264"/>
                    </a:lnTo>
                    <a:lnTo>
                      <a:pt x="5399" y="13041"/>
                    </a:lnTo>
                    <a:lnTo>
                      <a:pt x="5785" y="11411"/>
                    </a:lnTo>
                    <a:lnTo>
                      <a:pt x="5399" y="9781"/>
                    </a:lnTo>
                    <a:lnTo>
                      <a:pt x="5785" y="8354"/>
                    </a:lnTo>
                    <a:lnTo>
                      <a:pt x="3471" y="7743"/>
                    </a:lnTo>
                    <a:lnTo>
                      <a:pt x="1542" y="7335"/>
                    </a:lnTo>
                    <a:lnTo>
                      <a:pt x="1542" y="6724"/>
                    </a:lnTo>
                    <a:lnTo>
                      <a:pt x="8485" y="5909"/>
                    </a:lnTo>
                    <a:lnTo>
                      <a:pt x="8485" y="3464"/>
                    </a:lnTo>
                    <a:lnTo>
                      <a:pt x="8099" y="2649"/>
                    </a:lnTo>
                    <a:lnTo>
                      <a:pt x="8871" y="2037"/>
                    </a:lnTo>
                    <a:lnTo>
                      <a:pt x="9642" y="2852"/>
                    </a:lnTo>
                    <a:lnTo>
                      <a:pt x="10414" y="2852"/>
                    </a:lnTo>
                    <a:lnTo>
                      <a:pt x="10800" y="3464"/>
                    </a:lnTo>
                    <a:lnTo>
                      <a:pt x="11957" y="4075"/>
                    </a:lnTo>
                    <a:lnTo>
                      <a:pt x="12342" y="4075"/>
                    </a:lnTo>
                    <a:lnTo>
                      <a:pt x="12342" y="3260"/>
                    </a:lnTo>
                    <a:lnTo>
                      <a:pt x="11957" y="2649"/>
                    </a:lnTo>
                    <a:lnTo>
                      <a:pt x="11571" y="2649"/>
                    </a:lnTo>
                    <a:lnTo>
                      <a:pt x="10800" y="2241"/>
                    </a:lnTo>
                    <a:lnTo>
                      <a:pt x="10800" y="2037"/>
                    </a:lnTo>
                    <a:lnTo>
                      <a:pt x="10028" y="815"/>
                    </a:lnTo>
                    <a:lnTo>
                      <a:pt x="12342" y="815"/>
                    </a:lnTo>
                    <a:lnTo>
                      <a:pt x="13114" y="611"/>
                    </a:lnTo>
                    <a:lnTo>
                      <a:pt x="13500" y="815"/>
                    </a:lnTo>
                    <a:lnTo>
                      <a:pt x="17742" y="815"/>
                    </a:lnTo>
                    <a:lnTo>
                      <a:pt x="21214" y="0"/>
                    </a:lnTo>
                    <a:lnTo>
                      <a:pt x="21214" y="3667"/>
                    </a:lnTo>
                    <a:lnTo>
                      <a:pt x="21600" y="4075"/>
                    </a:lnTo>
                    <a:lnTo>
                      <a:pt x="21600" y="5909"/>
                    </a:lnTo>
                    <a:lnTo>
                      <a:pt x="20828" y="7132"/>
                    </a:lnTo>
                    <a:lnTo>
                      <a:pt x="19671" y="7743"/>
                    </a:lnTo>
                    <a:lnTo>
                      <a:pt x="18514" y="8150"/>
                    </a:lnTo>
                    <a:lnTo>
                      <a:pt x="17357" y="8354"/>
                    </a:lnTo>
                    <a:lnTo>
                      <a:pt x="16971" y="8354"/>
                    </a:lnTo>
                    <a:lnTo>
                      <a:pt x="15814" y="8762"/>
                    </a:lnTo>
                    <a:lnTo>
                      <a:pt x="15042" y="8966"/>
                    </a:lnTo>
                    <a:lnTo>
                      <a:pt x="13885" y="9577"/>
                    </a:lnTo>
                    <a:lnTo>
                      <a:pt x="13114" y="10188"/>
                    </a:lnTo>
                    <a:lnTo>
                      <a:pt x="11571" y="11003"/>
                    </a:lnTo>
                    <a:lnTo>
                      <a:pt x="10800" y="11207"/>
                    </a:lnTo>
                    <a:lnTo>
                      <a:pt x="9642" y="11615"/>
                    </a:lnTo>
                    <a:lnTo>
                      <a:pt x="8485" y="12837"/>
                    </a:lnTo>
                    <a:lnTo>
                      <a:pt x="8485" y="16098"/>
                    </a:lnTo>
                    <a:lnTo>
                      <a:pt x="8871" y="17116"/>
                    </a:lnTo>
                    <a:lnTo>
                      <a:pt x="8871" y="18747"/>
                    </a:lnTo>
                    <a:lnTo>
                      <a:pt x="8099" y="19154"/>
                    </a:lnTo>
                    <a:lnTo>
                      <a:pt x="5785" y="19766"/>
                    </a:lnTo>
                    <a:lnTo>
                      <a:pt x="4628" y="19969"/>
                    </a:lnTo>
                    <a:lnTo>
                      <a:pt x="3857" y="20377"/>
                    </a:lnTo>
                    <a:lnTo>
                      <a:pt x="3857" y="20988"/>
                    </a:lnTo>
                    <a:lnTo>
                      <a:pt x="4242" y="21192"/>
                    </a:lnTo>
                    <a:lnTo>
                      <a:pt x="4242" y="21396"/>
                    </a:lnTo>
                    <a:lnTo>
                      <a:pt x="3857" y="21600"/>
                    </a:lnTo>
                    <a:lnTo>
                      <a:pt x="2699" y="21600"/>
                    </a:lnTo>
                    <a:lnTo>
                      <a:pt x="2314" y="20784"/>
                    </a:lnTo>
                    <a:lnTo>
                      <a:pt x="1928" y="20173"/>
                    </a:lnTo>
                    <a:lnTo>
                      <a:pt x="1928" y="19766"/>
                    </a:lnTo>
                    <a:lnTo>
                      <a:pt x="1542" y="19562"/>
                    </a:lnTo>
                    <a:lnTo>
                      <a:pt x="1157" y="19562"/>
                    </a:lnTo>
                    <a:lnTo>
                      <a:pt x="1542" y="18543"/>
                    </a:lnTo>
                    <a:lnTo>
                      <a:pt x="1157" y="17728"/>
                    </a:lnTo>
                    <a:lnTo>
                      <a:pt x="771" y="17116"/>
                    </a:lnTo>
                    <a:lnTo>
                      <a:pt x="385" y="16709"/>
                    </a:lnTo>
                    <a:lnTo>
                      <a:pt x="0" y="16505"/>
                    </a:lnTo>
                    <a:lnTo>
                      <a:pt x="0" y="16301"/>
                    </a:lnTo>
                    <a:lnTo>
                      <a:pt x="385" y="1589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623954" y="1102438"/>
                <a:ext cx="325829" cy="23320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71" y="0"/>
                    </a:moveTo>
                    <a:lnTo>
                      <a:pt x="16778" y="490"/>
                    </a:lnTo>
                    <a:lnTo>
                      <a:pt x="16007" y="981"/>
                    </a:lnTo>
                    <a:lnTo>
                      <a:pt x="15814" y="1227"/>
                    </a:lnTo>
                    <a:lnTo>
                      <a:pt x="15621" y="1227"/>
                    </a:lnTo>
                    <a:lnTo>
                      <a:pt x="15428" y="1718"/>
                    </a:lnTo>
                    <a:lnTo>
                      <a:pt x="15235" y="1963"/>
                    </a:lnTo>
                    <a:lnTo>
                      <a:pt x="14657" y="2209"/>
                    </a:lnTo>
                    <a:lnTo>
                      <a:pt x="14271" y="2454"/>
                    </a:lnTo>
                    <a:lnTo>
                      <a:pt x="14078" y="2454"/>
                    </a:lnTo>
                    <a:lnTo>
                      <a:pt x="13885" y="2700"/>
                    </a:lnTo>
                    <a:lnTo>
                      <a:pt x="13499" y="2945"/>
                    </a:lnTo>
                    <a:lnTo>
                      <a:pt x="13114" y="3436"/>
                    </a:lnTo>
                    <a:lnTo>
                      <a:pt x="12921" y="4172"/>
                    </a:lnTo>
                    <a:lnTo>
                      <a:pt x="12342" y="5645"/>
                    </a:lnTo>
                    <a:lnTo>
                      <a:pt x="12342" y="5890"/>
                    </a:lnTo>
                    <a:lnTo>
                      <a:pt x="11957" y="5890"/>
                    </a:lnTo>
                    <a:lnTo>
                      <a:pt x="11571" y="5400"/>
                    </a:lnTo>
                    <a:lnTo>
                      <a:pt x="11378" y="5400"/>
                    </a:lnTo>
                    <a:lnTo>
                      <a:pt x="10992" y="4909"/>
                    </a:lnTo>
                    <a:lnTo>
                      <a:pt x="10221" y="4909"/>
                    </a:lnTo>
                    <a:lnTo>
                      <a:pt x="9835" y="5154"/>
                    </a:lnTo>
                    <a:lnTo>
                      <a:pt x="9642" y="5154"/>
                    </a:lnTo>
                    <a:lnTo>
                      <a:pt x="9449" y="5400"/>
                    </a:lnTo>
                    <a:lnTo>
                      <a:pt x="9449" y="5645"/>
                    </a:lnTo>
                    <a:lnTo>
                      <a:pt x="9257" y="6136"/>
                    </a:lnTo>
                    <a:lnTo>
                      <a:pt x="9064" y="6381"/>
                    </a:lnTo>
                    <a:lnTo>
                      <a:pt x="9064" y="6872"/>
                    </a:lnTo>
                    <a:lnTo>
                      <a:pt x="8485" y="7609"/>
                    </a:lnTo>
                    <a:lnTo>
                      <a:pt x="7714" y="8100"/>
                    </a:lnTo>
                    <a:lnTo>
                      <a:pt x="7135" y="8345"/>
                    </a:lnTo>
                    <a:lnTo>
                      <a:pt x="6171" y="8345"/>
                    </a:lnTo>
                    <a:lnTo>
                      <a:pt x="5978" y="7854"/>
                    </a:lnTo>
                    <a:lnTo>
                      <a:pt x="6171" y="7609"/>
                    </a:lnTo>
                    <a:lnTo>
                      <a:pt x="6364" y="7118"/>
                    </a:lnTo>
                    <a:lnTo>
                      <a:pt x="6557" y="6872"/>
                    </a:lnTo>
                    <a:lnTo>
                      <a:pt x="6557" y="6136"/>
                    </a:lnTo>
                    <a:lnTo>
                      <a:pt x="6171" y="4663"/>
                    </a:lnTo>
                    <a:lnTo>
                      <a:pt x="5785" y="4418"/>
                    </a:lnTo>
                    <a:lnTo>
                      <a:pt x="5400" y="3927"/>
                    </a:lnTo>
                    <a:lnTo>
                      <a:pt x="5207" y="3927"/>
                    </a:lnTo>
                    <a:lnTo>
                      <a:pt x="5207" y="9818"/>
                    </a:lnTo>
                    <a:lnTo>
                      <a:pt x="5014" y="9818"/>
                    </a:lnTo>
                    <a:lnTo>
                      <a:pt x="4821" y="10063"/>
                    </a:lnTo>
                    <a:lnTo>
                      <a:pt x="2507" y="10063"/>
                    </a:lnTo>
                    <a:lnTo>
                      <a:pt x="2314" y="9818"/>
                    </a:lnTo>
                    <a:lnTo>
                      <a:pt x="2121" y="9327"/>
                    </a:lnTo>
                    <a:lnTo>
                      <a:pt x="2121" y="8590"/>
                    </a:lnTo>
                    <a:lnTo>
                      <a:pt x="1928" y="8590"/>
                    </a:lnTo>
                    <a:lnTo>
                      <a:pt x="1928" y="8345"/>
                    </a:lnTo>
                    <a:lnTo>
                      <a:pt x="1542" y="8345"/>
                    </a:lnTo>
                    <a:lnTo>
                      <a:pt x="1157" y="9572"/>
                    </a:lnTo>
                    <a:lnTo>
                      <a:pt x="0" y="10063"/>
                    </a:lnTo>
                    <a:lnTo>
                      <a:pt x="771" y="13499"/>
                    </a:lnTo>
                    <a:lnTo>
                      <a:pt x="1928" y="15463"/>
                    </a:lnTo>
                    <a:lnTo>
                      <a:pt x="1928" y="19881"/>
                    </a:lnTo>
                    <a:lnTo>
                      <a:pt x="2700" y="20618"/>
                    </a:lnTo>
                    <a:lnTo>
                      <a:pt x="3664" y="21109"/>
                    </a:lnTo>
                    <a:lnTo>
                      <a:pt x="5400" y="21599"/>
                    </a:lnTo>
                    <a:lnTo>
                      <a:pt x="5785" y="21599"/>
                    </a:lnTo>
                    <a:lnTo>
                      <a:pt x="6749" y="21109"/>
                    </a:lnTo>
                    <a:lnTo>
                      <a:pt x="7907" y="20372"/>
                    </a:lnTo>
                    <a:lnTo>
                      <a:pt x="8871" y="20127"/>
                    </a:lnTo>
                    <a:lnTo>
                      <a:pt x="11185" y="20127"/>
                    </a:lnTo>
                    <a:lnTo>
                      <a:pt x="12342" y="19636"/>
                    </a:lnTo>
                    <a:lnTo>
                      <a:pt x="13692" y="18899"/>
                    </a:lnTo>
                    <a:lnTo>
                      <a:pt x="14849" y="17427"/>
                    </a:lnTo>
                    <a:lnTo>
                      <a:pt x="15042" y="16936"/>
                    </a:lnTo>
                    <a:lnTo>
                      <a:pt x="15235" y="16690"/>
                    </a:lnTo>
                    <a:lnTo>
                      <a:pt x="16778" y="14236"/>
                    </a:lnTo>
                    <a:lnTo>
                      <a:pt x="17935" y="12763"/>
                    </a:lnTo>
                    <a:lnTo>
                      <a:pt x="17935" y="12518"/>
                    </a:lnTo>
                    <a:lnTo>
                      <a:pt x="18128" y="12272"/>
                    </a:lnTo>
                    <a:lnTo>
                      <a:pt x="18321" y="11781"/>
                    </a:lnTo>
                    <a:lnTo>
                      <a:pt x="18707" y="11536"/>
                    </a:lnTo>
                    <a:lnTo>
                      <a:pt x="18899" y="11045"/>
                    </a:lnTo>
                    <a:lnTo>
                      <a:pt x="19092" y="10800"/>
                    </a:lnTo>
                    <a:lnTo>
                      <a:pt x="19092" y="10554"/>
                    </a:lnTo>
                    <a:lnTo>
                      <a:pt x="19285" y="10554"/>
                    </a:lnTo>
                    <a:lnTo>
                      <a:pt x="19478" y="10309"/>
                    </a:lnTo>
                    <a:lnTo>
                      <a:pt x="19864" y="10063"/>
                    </a:lnTo>
                    <a:lnTo>
                      <a:pt x="20828" y="8836"/>
                    </a:lnTo>
                    <a:lnTo>
                      <a:pt x="20828" y="8590"/>
                    </a:lnTo>
                    <a:lnTo>
                      <a:pt x="21021" y="8345"/>
                    </a:lnTo>
                    <a:lnTo>
                      <a:pt x="21214" y="7609"/>
                    </a:lnTo>
                    <a:lnTo>
                      <a:pt x="21599" y="6627"/>
                    </a:lnTo>
                    <a:lnTo>
                      <a:pt x="21599" y="6381"/>
                    </a:lnTo>
                    <a:lnTo>
                      <a:pt x="20635" y="6381"/>
                    </a:lnTo>
                    <a:lnTo>
                      <a:pt x="20635" y="4909"/>
                    </a:lnTo>
                    <a:lnTo>
                      <a:pt x="20249" y="3927"/>
                    </a:lnTo>
                    <a:lnTo>
                      <a:pt x="20057" y="3681"/>
                    </a:lnTo>
                    <a:lnTo>
                      <a:pt x="20249" y="3190"/>
                    </a:lnTo>
                    <a:lnTo>
                      <a:pt x="20249" y="2454"/>
                    </a:lnTo>
                    <a:lnTo>
                      <a:pt x="20057" y="1718"/>
                    </a:lnTo>
                    <a:lnTo>
                      <a:pt x="20057" y="981"/>
                    </a:lnTo>
                    <a:lnTo>
                      <a:pt x="19671" y="490"/>
                    </a:lnTo>
                    <a:lnTo>
                      <a:pt x="19478" y="0"/>
                    </a:lnTo>
                    <a:lnTo>
                      <a:pt x="1697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918123" y="1142189"/>
                <a:ext cx="19788" cy="371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171" y="1542"/>
                    </a:moveTo>
                    <a:lnTo>
                      <a:pt x="9257" y="1542"/>
                    </a:lnTo>
                    <a:lnTo>
                      <a:pt x="9257" y="0"/>
                    </a:lnTo>
                    <a:lnTo>
                      <a:pt x="9257" y="1542"/>
                    </a:lnTo>
                    <a:lnTo>
                      <a:pt x="12342" y="1542"/>
                    </a:lnTo>
                    <a:lnTo>
                      <a:pt x="12342" y="3085"/>
                    </a:lnTo>
                    <a:lnTo>
                      <a:pt x="15428" y="4628"/>
                    </a:lnTo>
                    <a:lnTo>
                      <a:pt x="18514" y="7714"/>
                    </a:lnTo>
                    <a:lnTo>
                      <a:pt x="18514" y="10800"/>
                    </a:lnTo>
                    <a:lnTo>
                      <a:pt x="21600" y="16971"/>
                    </a:lnTo>
                    <a:lnTo>
                      <a:pt x="15428" y="20057"/>
                    </a:lnTo>
                    <a:lnTo>
                      <a:pt x="9257" y="21599"/>
                    </a:lnTo>
                    <a:lnTo>
                      <a:pt x="3085" y="18514"/>
                    </a:lnTo>
                    <a:lnTo>
                      <a:pt x="3085" y="16971"/>
                    </a:lnTo>
                    <a:lnTo>
                      <a:pt x="0" y="13885"/>
                    </a:lnTo>
                    <a:lnTo>
                      <a:pt x="0" y="6171"/>
                    </a:lnTo>
                    <a:lnTo>
                      <a:pt x="6171" y="15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833698" y="1203142"/>
                <a:ext cx="31660" cy="344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9969"/>
                    </a:moveTo>
                    <a:lnTo>
                      <a:pt x="3927" y="4984"/>
                    </a:lnTo>
                    <a:lnTo>
                      <a:pt x="3927" y="3323"/>
                    </a:lnTo>
                    <a:lnTo>
                      <a:pt x="5890" y="1661"/>
                    </a:lnTo>
                    <a:lnTo>
                      <a:pt x="7854" y="1661"/>
                    </a:lnTo>
                    <a:lnTo>
                      <a:pt x="11781" y="0"/>
                    </a:lnTo>
                    <a:lnTo>
                      <a:pt x="21600" y="6646"/>
                    </a:lnTo>
                    <a:lnTo>
                      <a:pt x="15709" y="14953"/>
                    </a:lnTo>
                    <a:lnTo>
                      <a:pt x="13745" y="16615"/>
                    </a:lnTo>
                    <a:lnTo>
                      <a:pt x="13745" y="18276"/>
                    </a:lnTo>
                    <a:lnTo>
                      <a:pt x="11781" y="19938"/>
                    </a:lnTo>
                    <a:lnTo>
                      <a:pt x="11781" y="21599"/>
                    </a:lnTo>
                    <a:lnTo>
                      <a:pt x="7854" y="21599"/>
                    </a:lnTo>
                    <a:lnTo>
                      <a:pt x="0" y="996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815230" y="975234"/>
                <a:ext cx="146425" cy="1272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5850"/>
                    </a:moveTo>
                    <a:lnTo>
                      <a:pt x="3887" y="5850"/>
                    </a:lnTo>
                    <a:lnTo>
                      <a:pt x="6479" y="4950"/>
                    </a:lnTo>
                    <a:lnTo>
                      <a:pt x="7343" y="3600"/>
                    </a:lnTo>
                    <a:lnTo>
                      <a:pt x="7775" y="2700"/>
                    </a:lnTo>
                    <a:lnTo>
                      <a:pt x="7775" y="2250"/>
                    </a:lnTo>
                    <a:lnTo>
                      <a:pt x="16847" y="0"/>
                    </a:lnTo>
                    <a:lnTo>
                      <a:pt x="16847" y="1800"/>
                    </a:lnTo>
                    <a:lnTo>
                      <a:pt x="19007" y="2700"/>
                    </a:lnTo>
                    <a:lnTo>
                      <a:pt x="21600" y="4050"/>
                    </a:lnTo>
                    <a:lnTo>
                      <a:pt x="21168" y="7200"/>
                    </a:lnTo>
                    <a:lnTo>
                      <a:pt x="21600" y="10800"/>
                    </a:lnTo>
                    <a:lnTo>
                      <a:pt x="21168" y="14399"/>
                    </a:lnTo>
                    <a:lnTo>
                      <a:pt x="19440" y="17099"/>
                    </a:lnTo>
                    <a:lnTo>
                      <a:pt x="16847" y="19349"/>
                    </a:lnTo>
                    <a:lnTo>
                      <a:pt x="15551" y="20699"/>
                    </a:lnTo>
                    <a:lnTo>
                      <a:pt x="15120" y="21599"/>
                    </a:lnTo>
                    <a:lnTo>
                      <a:pt x="9072" y="21599"/>
                    </a:lnTo>
                    <a:lnTo>
                      <a:pt x="8640" y="21149"/>
                    </a:lnTo>
                    <a:lnTo>
                      <a:pt x="8208" y="20249"/>
                    </a:lnTo>
                    <a:lnTo>
                      <a:pt x="7343" y="19799"/>
                    </a:lnTo>
                    <a:lnTo>
                      <a:pt x="6479" y="19799"/>
                    </a:lnTo>
                    <a:lnTo>
                      <a:pt x="5616" y="18899"/>
                    </a:lnTo>
                    <a:lnTo>
                      <a:pt x="5616" y="17999"/>
                    </a:lnTo>
                    <a:lnTo>
                      <a:pt x="5183" y="17099"/>
                    </a:lnTo>
                    <a:lnTo>
                      <a:pt x="4320" y="16649"/>
                    </a:lnTo>
                    <a:lnTo>
                      <a:pt x="4320" y="16199"/>
                    </a:lnTo>
                    <a:lnTo>
                      <a:pt x="3456" y="14399"/>
                    </a:lnTo>
                    <a:lnTo>
                      <a:pt x="863" y="10350"/>
                    </a:lnTo>
                    <a:lnTo>
                      <a:pt x="0" y="5850"/>
                    </a:lnTo>
                    <a:lnTo>
                      <a:pt x="0" y="6300"/>
                    </a:lnTo>
                    <a:lnTo>
                      <a:pt x="431" y="7200"/>
                    </a:lnTo>
                    <a:lnTo>
                      <a:pt x="431" y="8550"/>
                    </a:lnTo>
                    <a:lnTo>
                      <a:pt x="1295" y="11249"/>
                    </a:lnTo>
                    <a:lnTo>
                      <a:pt x="1728" y="12149"/>
                    </a:lnTo>
                    <a:lnTo>
                      <a:pt x="2591" y="13049"/>
                    </a:lnTo>
                    <a:lnTo>
                      <a:pt x="3023" y="13949"/>
                    </a:lnTo>
                    <a:lnTo>
                      <a:pt x="3456" y="14399"/>
                    </a:lnTo>
                    <a:lnTo>
                      <a:pt x="4320" y="16199"/>
                    </a:lnTo>
                    <a:lnTo>
                      <a:pt x="4320" y="16649"/>
                    </a:lnTo>
                    <a:lnTo>
                      <a:pt x="5183" y="17099"/>
                    </a:lnTo>
                    <a:lnTo>
                      <a:pt x="6047" y="18899"/>
                    </a:lnTo>
                    <a:lnTo>
                      <a:pt x="6047" y="19349"/>
                    </a:lnTo>
                    <a:lnTo>
                      <a:pt x="6479" y="19799"/>
                    </a:lnTo>
                    <a:lnTo>
                      <a:pt x="7343" y="19799"/>
                    </a:lnTo>
                    <a:lnTo>
                      <a:pt x="8208" y="20249"/>
                    </a:lnTo>
                    <a:lnTo>
                      <a:pt x="8640" y="21149"/>
                    </a:lnTo>
                    <a:lnTo>
                      <a:pt x="9072" y="21599"/>
                    </a:lnTo>
                    <a:lnTo>
                      <a:pt x="0" y="585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93659" y="233208"/>
                <a:ext cx="306042" cy="265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668" y="0"/>
                    </a:moveTo>
                    <a:lnTo>
                      <a:pt x="7405" y="0"/>
                    </a:lnTo>
                    <a:lnTo>
                      <a:pt x="7405" y="215"/>
                    </a:lnTo>
                    <a:lnTo>
                      <a:pt x="8022" y="12312"/>
                    </a:lnTo>
                    <a:lnTo>
                      <a:pt x="8228" y="12744"/>
                    </a:lnTo>
                    <a:lnTo>
                      <a:pt x="8228" y="12960"/>
                    </a:lnTo>
                    <a:lnTo>
                      <a:pt x="8434" y="13392"/>
                    </a:lnTo>
                    <a:lnTo>
                      <a:pt x="8434" y="13824"/>
                    </a:lnTo>
                    <a:lnTo>
                      <a:pt x="7817" y="14688"/>
                    </a:lnTo>
                    <a:lnTo>
                      <a:pt x="2468" y="14040"/>
                    </a:lnTo>
                    <a:lnTo>
                      <a:pt x="2057" y="14472"/>
                    </a:lnTo>
                    <a:lnTo>
                      <a:pt x="1851" y="14472"/>
                    </a:lnTo>
                    <a:lnTo>
                      <a:pt x="1645" y="14256"/>
                    </a:lnTo>
                    <a:lnTo>
                      <a:pt x="1439" y="14256"/>
                    </a:lnTo>
                    <a:lnTo>
                      <a:pt x="1234" y="14472"/>
                    </a:lnTo>
                    <a:lnTo>
                      <a:pt x="1234" y="15552"/>
                    </a:lnTo>
                    <a:lnTo>
                      <a:pt x="822" y="15552"/>
                    </a:lnTo>
                    <a:lnTo>
                      <a:pt x="822" y="15984"/>
                    </a:lnTo>
                    <a:lnTo>
                      <a:pt x="617" y="16200"/>
                    </a:lnTo>
                    <a:lnTo>
                      <a:pt x="411" y="16631"/>
                    </a:lnTo>
                    <a:lnTo>
                      <a:pt x="0" y="16631"/>
                    </a:lnTo>
                    <a:lnTo>
                      <a:pt x="0" y="17712"/>
                    </a:lnTo>
                    <a:lnTo>
                      <a:pt x="205" y="18144"/>
                    </a:lnTo>
                    <a:lnTo>
                      <a:pt x="205" y="19008"/>
                    </a:lnTo>
                    <a:lnTo>
                      <a:pt x="411" y="19008"/>
                    </a:lnTo>
                    <a:lnTo>
                      <a:pt x="617" y="19223"/>
                    </a:lnTo>
                    <a:lnTo>
                      <a:pt x="1028" y="19223"/>
                    </a:lnTo>
                    <a:lnTo>
                      <a:pt x="1851" y="19655"/>
                    </a:lnTo>
                    <a:lnTo>
                      <a:pt x="3085" y="19655"/>
                    </a:lnTo>
                    <a:lnTo>
                      <a:pt x="3085" y="19008"/>
                    </a:lnTo>
                    <a:lnTo>
                      <a:pt x="3291" y="19008"/>
                    </a:lnTo>
                    <a:lnTo>
                      <a:pt x="3702" y="18791"/>
                    </a:lnTo>
                    <a:lnTo>
                      <a:pt x="3908" y="18791"/>
                    </a:lnTo>
                    <a:lnTo>
                      <a:pt x="4319" y="19008"/>
                    </a:lnTo>
                    <a:lnTo>
                      <a:pt x="4525" y="19223"/>
                    </a:lnTo>
                    <a:lnTo>
                      <a:pt x="4525" y="19655"/>
                    </a:lnTo>
                    <a:lnTo>
                      <a:pt x="5142" y="20951"/>
                    </a:lnTo>
                    <a:lnTo>
                      <a:pt x="5760" y="21383"/>
                    </a:lnTo>
                    <a:lnTo>
                      <a:pt x="6171" y="21600"/>
                    </a:lnTo>
                    <a:lnTo>
                      <a:pt x="6582" y="21600"/>
                    </a:lnTo>
                    <a:lnTo>
                      <a:pt x="7199" y="21383"/>
                    </a:lnTo>
                    <a:lnTo>
                      <a:pt x="7611" y="21168"/>
                    </a:lnTo>
                    <a:lnTo>
                      <a:pt x="8022" y="20736"/>
                    </a:lnTo>
                    <a:lnTo>
                      <a:pt x="8434" y="20736"/>
                    </a:lnTo>
                    <a:lnTo>
                      <a:pt x="8640" y="21168"/>
                    </a:lnTo>
                    <a:lnTo>
                      <a:pt x="8845" y="21168"/>
                    </a:lnTo>
                    <a:lnTo>
                      <a:pt x="9051" y="21383"/>
                    </a:lnTo>
                    <a:lnTo>
                      <a:pt x="9462" y="20951"/>
                    </a:lnTo>
                    <a:lnTo>
                      <a:pt x="9462" y="20519"/>
                    </a:lnTo>
                    <a:lnTo>
                      <a:pt x="9668" y="20087"/>
                    </a:lnTo>
                    <a:lnTo>
                      <a:pt x="9874" y="19440"/>
                    </a:lnTo>
                    <a:lnTo>
                      <a:pt x="10285" y="18576"/>
                    </a:lnTo>
                    <a:lnTo>
                      <a:pt x="10491" y="18359"/>
                    </a:lnTo>
                    <a:lnTo>
                      <a:pt x="10491" y="18144"/>
                    </a:lnTo>
                    <a:lnTo>
                      <a:pt x="10902" y="17927"/>
                    </a:lnTo>
                    <a:lnTo>
                      <a:pt x="11108" y="17712"/>
                    </a:lnTo>
                    <a:lnTo>
                      <a:pt x="12342" y="17712"/>
                    </a:lnTo>
                    <a:lnTo>
                      <a:pt x="14400" y="17280"/>
                    </a:lnTo>
                    <a:lnTo>
                      <a:pt x="15222" y="16848"/>
                    </a:lnTo>
                    <a:lnTo>
                      <a:pt x="15634" y="16200"/>
                    </a:lnTo>
                    <a:lnTo>
                      <a:pt x="17280" y="16200"/>
                    </a:lnTo>
                    <a:lnTo>
                      <a:pt x="18102" y="15984"/>
                    </a:lnTo>
                    <a:lnTo>
                      <a:pt x="18514" y="15984"/>
                    </a:lnTo>
                    <a:lnTo>
                      <a:pt x="19131" y="15336"/>
                    </a:lnTo>
                    <a:lnTo>
                      <a:pt x="19748" y="14904"/>
                    </a:lnTo>
                    <a:lnTo>
                      <a:pt x="20160" y="14256"/>
                    </a:lnTo>
                    <a:lnTo>
                      <a:pt x="20777" y="12960"/>
                    </a:lnTo>
                    <a:lnTo>
                      <a:pt x="20982" y="11664"/>
                    </a:lnTo>
                    <a:lnTo>
                      <a:pt x="21394" y="9935"/>
                    </a:lnTo>
                    <a:lnTo>
                      <a:pt x="21600" y="7775"/>
                    </a:lnTo>
                    <a:lnTo>
                      <a:pt x="20777" y="7991"/>
                    </a:lnTo>
                    <a:lnTo>
                      <a:pt x="20365" y="6263"/>
                    </a:lnTo>
                    <a:lnTo>
                      <a:pt x="17485" y="6263"/>
                    </a:lnTo>
                    <a:lnTo>
                      <a:pt x="9668" y="0"/>
                    </a:lnTo>
                    <a:lnTo>
                      <a:pt x="15840" y="4859"/>
                    </a:lnTo>
                    <a:lnTo>
                      <a:pt x="13062" y="2591"/>
                    </a:lnTo>
                    <a:lnTo>
                      <a:pt x="9668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804676" y="127204"/>
                <a:ext cx="200511" cy="1987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313" y="0"/>
                    </a:lnTo>
                    <a:lnTo>
                      <a:pt x="939" y="287"/>
                    </a:lnTo>
                    <a:lnTo>
                      <a:pt x="3443" y="287"/>
                    </a:lnTo>
                    <a:lnTo>
                      <a:pt x="4069" y="575"/>
                    </a:lnTo>
                    <a:lnTo>
                      <a:pt x="4382" y="575"/>
                    </a:lnTo>
                    <a:lnTo>
                      <a:pt x="4695" y="863"/>
                    </a:lnTo>
                    <a:lnTo>
                      <a:pt x="5947" y="1439"/>
                    </a:lnTo>
                    <a:lnTo>
                      <a:pt x="6886" y="1439"/>
                    </a:lnTo>
                    <a:lnTo>
                      <a:pt x="10643" y="575"/>
                    </a:lnTo>
                    <a:lnTo>
                      <a:pt x="10956" y="575"/>
                    </a:lnTo>
                    <a:lnTo>
                      <a:pt x="11269" y="287"/>
                    </a:lnTo>
                    <a:lnTo>
                      <a:pt x="11895" y="287"/>
                    </a:lnTo>
                    <a:lnTo>
                      <a:pt x="12521" y="575"/>
                    </a:lnTo>
                    <a:lnTo>
                      <a:pt x="13460" y="863"/>
                    </a:lnTo>
                    <a:lnTo>
                      <a:pt x="13460" y="2015"/>
                    </a:lnTo>
                    <a:lnTo>
                      <a:pt x="13773" y="2879"/>
                    </a:lnTo>
                    <a:lnTo>
                      <a:pt x="14399" y="3743"/>
                    </a:lnTo>
                    <a:lnTo>
                      <a:pt x="14399" y="4319"/>
                    </a:lnTo>
                    <a:lnTo>
                      <a:pt x="15339" y="5759"/>
                    </a:lnTo>
                    <a:lnTo>
                      <a:pt x="16591" y="8063"/>
                    </a:lnTo>
                    <a:lnTo>
                      <a:pt x="19095" y="13248"/>
                    </a:lnTo>
                    <a:lnTo>
                      <a:pt x="20347" y="15552"/>
                    </a:lnTo>
                    <a:lnTo>
                      <a:pt x="21286" y="17568"/>
                    </a:lnTo>
                    <a:lnTo>
                      <a:pt x="21600" y="18432"/>
                    </a:lnTo>
                    <a:lnTo>
                      <a:pt x="21600" y="18720"/>
                    </a:lnTo>
                    <a:lnTo>
                      <a:pt x="21286" y="19008"/>
                    </a:lnTo>
                    <a:lnTo>
                      <a:pt x="20660" y="19872"/>
                    </a:lnTo>
                    <a:lnTo>
                      <a:pt x="18782" y="21024"/>
                    </a:lnTo>
                    <a:lnTo>
                      <a:pt x="1721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>
                <a:off x="928676" y="132504"/>
                <a:ext cx="59362" cy="662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4319"/>
                    </a:lnTo>
                    <a:lnTo>
                      <a:pt x="1080" y="5183"/>
                    </a:lnTo>
                    <a:lnTo>
                      <a:pt x="1080" y="6911"/>
                    </a:lnTo>
                    <a:lnTo>
                      <a:pt x="4320" y="12096"/>
                    </a:lnTo>
                    <a:lnTo>
                      <a:pt x="7560" y="14688"/>
                    </a:lnTo>
                    <a:lnTo>
                      <a:pt x="8640" y="16416"/>
                    </a:lnTo>
                    <a:lnTo>
                      <a:pt x="11880" y="18144"/>
                    </a:lnTo>
                    <a:lnTo>
                      <a:pt x="14040" y="19008"/>
                    </a:lnTo>
                    <a:lnTo>
                      <a:pt x="17280" y="21600"/>
                    </a:lnTo>
                    <a:lnTo>
                      <a:pt x="18360" y="21600"/>
                    </a:lnTo>
                    <a:lnTo>
                      <a:pt x="19440" y="20736"/>
                    </a:lnTo>
                    <a:lnTo>
                      <a:pt x="20520" y="19008"/>
                    </a:lnTo>
                    <a:lnTo>
                      <a:pt x="21599" y="13824"/>
                    </a:lnTo>
                    <a:lnTo>
                      <a:pt x="20520" y="12096"/>
                    </a:lnTo>
                    <a:lnTo>
                      <a:pt x="14040" y="3455"/>
                    </a:lnTo>
                    <a:lnTo>
                      <a:pt x="118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1130505" y="893081"/>
                <a:ext cx="125319" cy="24115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590" y="0"/>
                    </a:moveTo>
                    <a:lnTo>
                      <a:pt x="19088" y="237"/>
                    </a:lnTo>
                    <a:lnTo>
                      <a:pt x="17079" y="712"/>
                    </a:lnTo>
                    <a:lnTo>
                      <a:pt x="16074" y="1424"/>
                    </a:lnTo>
                    <a:lnTo>
                      <a:pt x="15572" y="2373"/>
                    </a:lnTo>
                    <a:lnTo>
                      <a:pt x="15069" y="2373"/>
                    </a:lnTo>
                    <a:lnTo>
                      <a:pt x="11051" y="4272"/>
                    </a:lnTo>
                    <a:lnTo>
                      <a:pt x="10046" y="4984"/>
                    </a:lnTo>
                    <a:lnTo>
                      <a:pt x="9544" y="5459"/>
                    </a:lnTo>
                    <a:lnTo>
                      <a:pt x="8539" y="5934"/>
                    </a:lnTo>
                    <a:lnTo>
                      <a:pt x="7534" y="6171"/>
                    </a:lnTo>
                    <a:lnTo>
                      <a:pt x="7032" y="6408"/>
                    </a:lnTo>
                    <a:lnTo>
                      <a:pt x="4018" y="6408"/>
                    </a:lnTo>
                    <a:lnTo>
                      <a:pt x="2511" y="7120"/>
                    </a:lnTo>
                    <a:lnTo>
                      <a:pt x="1506" y="8070"/>
                    </a:lnTo>
                    <a:lnTo>
                      <a:pt x="1506" y="10443"/>
                    </a:lnTo>
                    <a:lnTo>
                      <a:pt x="1004" y="10681"/>
                    </a:lnTo>
                    <a:lnTo>
                      <a:pt x="1506" y="10681"/>
                    </a:lnTo>
                    <a:lnTo>
                      <a:pt x="1506" y="10918"/>
                    </a:lnTo>
                    <a:lnTo>
                      <a:pt x="2009" y="10918"/>
                    </a:lnTo>
                    <a:lnTo>
                      <a:pt x="3013" y="11393"/>
                    </a:lnTo>
                    <a:lnTo>
                      <a:pt x="3516" y="11868"/>
                    </a:lnTo>
                    <a:lnTo>
                      <a:pt x="3516" y="12580"/>
                    </a:lnTo>
                    <a:lnTo>
                      <a:pt x="2009" y="13292"/>
                    </a:lnTo>
                    <a:lnTo>
                      <a:pt x="502" y="14716"/>
                    </a:lnTo>
                    <a:lnTo>
                      <a:pt x="0" y="16378"/>
                    </a:lnTo>
                    <a:lnTo>
                      <a:pt x="0" y="18276"/>
                    </a:lnTo>
                    <a:lnTo>
                      <a:pt x="1506" y="20413"/>
                    </a:lnTo>
                    <a:lnTo>
                      <a:pt x="5525" y="20413"/>
                    </a:lnTo>
                    <a:lnTo>
                      <a:pt x="5023" y="20650"/>
                    </a:lnTo>
                    <a:lnTo>
                      <a:pt x="7032" y="21599"/>
                    </a:lnTo>
                    <a:lnTo>
                      <a:pt x="10046" y="21599"/>
                    </a:lnTo>
                    <a:lnTo>
                      <a:pt x="11051" y="21125"/>
                    </a:lnTo>
                    <a:lnTo>
                      <a:pt x="11553" y="20413"/>
                    </a:lnTo>
                    <a:lnTo>
                      <a:pt x="12558" y="19463"/>
                    </a:lnTo>
                    <a:lnTo>
                      <a:pt x="14065" y="17327"/>
                    </a:lnTo>
                    <a:lnTo>
                      <a:pt x="14567" y="15903"/>
                    </a:lnTo>
                    <a:lnTo>
                      <a:pt x="15069" y="15191"/>
                    </a:lnTo>
                    <a:lnTo>
                      <a:pt x="14567" y="14953"/>
                    </a:lnTo>
                    <a:lnTo>
                      <a:pt x="14567" y="14716"/>
                    </a:lnTo>
                    <a:lnTo>
                      <a:pt x="15069" y="14241"/>
                    </a:lnTo>
                    <a:lnTo>
                      <a:pt x="15572" y="13529"/>
                    </a:lnTo>
                    <a:lnTo>
                      <a:pt x="16576" y="12817"/>
                    </a:lnTo>
                    <a:lnTo>
                      <a:pt x="17581" y="11630"/>
                    </a:lnTo>
                    <a:lnTo>
                      <a:pt x="18083" y="9731"/>
                    </a:lnTo>
                    <a:lnTo>
                      <a:pt x="19088" y="7832"/>
                    </a:lnTo>
                    <a:lnTo>
                      <a:pt x="19590" y="6408"/>
                    </a:lnTo>
                    <a:lnTo>
                      <a:pt x="19590" y="5934"/>
                    </a:lnTo>
                    <a:lnTo>
                      <a:pt x="20093" y="5221"/>
                    </a:lnTo>
                    <a:lnTo>
                      <a:pt x="20595" y="4747"/>
                    </a:lnTo>
                    <a:lnTo>
                      <a:pt x="20595" y="4035"/>
                    </a:lnTo>
                    <a:lnTo>
                      <a:pt x="21097" y="3323"/>
                    </a:lnTo>
                    <a:lnTo>
                      <a:pt x="21097" y="2373"/>
                    </a:lnTo>
                    <a:lnTo>
                      <a:pt x="21600" y="1898"/>
                    </a:lnTo>
                    <a:lnTo>
                      <a:pt x="21600" y="474"/>
                    </a:lnTo>
                    <a:lnTo>
                      <a:pt x="21097" y="237"/>
                    </a:lnTo>
                    <a:lnTo>
                      <a:pt x="1959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701783" y="997759"/>
                <a:ext cx="187320" cy="19743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360" y="7513"/>
                    </a:moveTo>
                    <a:lnTo>
                      <a:pt x="17639" y="7513"/>
                    </a:lnTo>
                    <a:lnTo>
                      <a:pt x="18000" y="7200"/>
                    </a:lnTo>
                    <a:lnTo>
                      <a:pt x="17639" y="6886"/>
                    </a:lnTo>
                    <a:lnTo>
                      <a:pt x="17639" y="6260"/>
                    </a:lnTo>
                    <a:lnTo>
                      <a:pt x="16200" y="5008"/>
                    </a:lnTo>
                    <a:lnTo>
                      <a:pt x="16200" y="4695"/>
                    </a:lnTo>
                    <a:lnTo>
                      <a:pt x="15479" y="4069"/>
                    </a:lnTo>
                    <a:lnTo>
                      <a:pt x="15120" y="3443"/>
                    </a:lnTo>
                    <a:lnTo>
                      <a:pt x="14400" y="1565"/>
                    </a:lnTo>
                    <a:lnTo>
                      <a:pt x="14400" y="626"/>
                    </a:lnTo>
                    <a:lnTo>
                      <a:pt x="14040" y="0"/>
                    </a:lnTo>
                    <a:lnTo>
                      <a:pt x="12960" y="0"/>
                    </a:lnTo>
                    <a:lnTo>
                      <a:pt x="10080" y="1252"/>
                    </a:lnTo>
                    <a:lnTo>
                      <a:pt x="10080" y="1565"/>
                    </a:lnTo>
                    <a:lnTo>
                      <a:pt x="9360" y="626"/>
                    </a:lnTo>
                    <a:lnTo>
                      <a:pt x="8279" y="313"/>
                    </a:lnTo>
                    <a:lnTo>
                      <a:pt x="6480" y="0"/>
                    </a:lnTo>
                    <a:lnTo>
                      <a:pt x="4680" y="313"/>
                    </a:lnTo>
                    <a:lnTo>
                      <a:pt x="3240" y="313"/>
                    </a:lnTo>
                    <a:lnTo>
                      <a:pt x="2520" y="626"/>
                    </a:lnTo>
                    <a:lnTo>
                      <a:pt x="2520" y="7200"/>
                    </a:lnTo>
                    <a:lnTo>
                      <a:pt x="0" y="7513"/>
                    </a:lnTo>
                    <a:lnTo>
                      <a:pt x="0" y="15652"/>
                    </a:lnTo>
                    <a:lnTo>
                      <a:pt x="360" y="15965"/>
                    </a:lnTo>
                    <a:lnTo>
                      <a:pt x="720" y="15965"/>
                    </a:lnTo>
                    <a:lnTo>
                      <a:pt x="1800" y="16904"/>
                    </a:lnTo>
                    <a:lnTo>
                      <a:pt x="2160" y="17530"/>
                    </a:lnTo>
                    <a:lnTo>
                      <a:pt x="2520" y="18469"/>
                    </a:lnTo>
                    <a:lnTo>
                      <a:pt x="2160" y="19721"/>
                    </a:lnTo>
                    <a:lnTo>
                      <a:pt x="1440" y="20347"/>
                    </a:lnTo>
                    <a:lnTo>
                      <a:pt x="1440" y="20973"/>
                    </a:lnTo>
                    <a:lnTo>
                      <a:pt x="2160" y="21599"/>
                    </a:lnTo>
                    <a:lnTo>
                      <a:pt x="2880" y="21599"/>
                    </a:lnTo>
                    <a:lnTo>
                      <a:pt x="3600" y="21286"/>
                    </a:lnTo>
                    <a:lnTo>
                      <a:pt x="4680" y="20973"/>
                    </a:lnTo>
                    <a:lnTo>
                      <a:pt x="5760" y="20347"/>
                    </a:lnTo>
                    <a:lnTo>
                      <a:pt x="6840" y="19408"/>
                    </a:lnTo>
                    <a:lnTo>
                      <a:pt x="7200" y="19408"/>
                    </a:lnTo>
                    <a:lnTo>
                      <a:pt x="7200" y="19095"/>
                    </a:lnTo>
                    <a:lnTo>
                      <a:pt x="7560" y="18469"/>
                    </a:lnTo>
                    <a:lnTo>
                      <a:pt x="7920" y="18156"/>
                    </a:lnTo>
                    <a:lnTo>
                      <a:pt x="7920" y="17530"/>
                    </a:lnTo>
                    <a:lnTo>
                      <a:pt x="8279" y="17217"/>
                    </a:lnTo>
                    <a:lnTo>
                      <a:pt x="9000" y="17217"/>
                    </a:lnTo>
                    <a:lnTo>
                      <a:pt x="9360" y="16904"/>
                    </a:lnTo>
                    <a:lnTo>
                      <a:pt x="10080" y="16904"/>
                    </a:lnTo>
                    <a:lnTo>
                      <a:pt x="10800" y="17217"/>
                    </a:lnTo>
                    <a:lnTo>
                      <a:pt x="11520" y="17843"/>
                    </a:lnTo>
                    <a:lnTo>
                      <a:pt x="12240" y="18156"/>
                    </a:lnTo>
                    <a:lnTo>
                      <a:pt x="13320" y="18156"/>
                    </a:lnTo>
                    <a:lnTo>
                      <a:pt x="13320" y="17530"/>
                    </a:lnTo>
                    <a:lnTo>
                      <a:pt x="13679" y="16591"/>
                    </a:lnTo>
                    <a:lnTo>
                      <a:pt x="14400" y="15965"/>
                    </a:lnTo>
                    <a:lnTo>
                      <a:pt x="14759" y="15339"/>
                    </a:lnTo>
                    <a:lnTo>
                      <a:pt x="16200" y="14086"/>
                    </a:lnTo>
                    <a:lnTo>
                      <a:pt x="17639" y="13460"/>
                    </a:lnTo>
                    <a:lnTo>
                      <a:pt x="18719" y="13147"/>
                    </a:lnTo>
                    <a:lnTo>
                      <a:pt x="19800" y="12208"/>
                    </a:lnTo>
                    <a:lnTo>
                      <a:pt x="20160" y="12208"/>
                    </a:lnTo>
                    <a:lnTo>
                      <a:pt x="20880" y="11895"/>
                    </a:lnTo>
                    <a:lnTo>
                      <a:pt x="21240" y="11269"/>
                    </a:lnTo>
                    <a:lnTo>
                      <a:pt x="21599" y="10956"/>
                    </a:lnTo>
                    <a:lnTo>
                      <a:pt x="21599" y="10330"/>
                    </a:lnTo>
                    <a:lnTo>
                      <a:pt x="20880" y="9704"/>
                    </a:lnTo>
                    <a:lnTo>
                      <a:pt x="20160" y="9391"/>
                    </a:lnTo>
                    <a:lnTo>
                      <a:pt x="19800" y="9391"/>
                    </a:lnTo>
                    <a:lnTo>
                      <a:pt x="18719" y="8452"/>
                    </a:lnTo>
                    <a:lnTo>
                      <a:pt x="18360" y="751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  <p:grpSp>
          <p:nvGrpSpPr>
            <p:cNvPr id="718" name="Google Shape;718;p34"/>
            <p:cNvGrpSpPr/>
            <p:nvPr/>
          </p:nvGrpSpPr>
          <p:grpSpPr>
            <a:xfrm>
              <a:off x="3618414" y="76271"/>
              <a:ext cx="2858592" cy="2311448"/>
              <a:chOff x="0" y="-1"/>
              <a:chExt cx="2858592" cy="2311448"/>
            </a:xfrm>
          </p:grpSpPr>
          <p:sp>
            <p:nvSpPr>
              <p:cNvPr id="719" name="Google Shape;719;p34"/>
              <p:cNvSpPr/>
              <p:nvPr/>
            </p:nvSpPr>
            <p:spPr>
              <a:xfrm>
                <a:off x="1776890" y="2168341"/>
                <a:ext cx="178086" cy="14310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5600"/>
                    </a:moveTo>
                    <a:lnTo>
                      <a:pt x="18059" y="3600"/>
                    </a:lnTo>
                    <a:lnTo>
                      <a:pt x="16288" y="2800"/>
                    </a:lnTo>
                    <a:lnTo>
                      <a:pt x="14163" y="2800"/>
                    </a:lnTo>
                    <a:lnTo>
                      <a:pt x="12747" y="4000"/>
                    </a:lnTo>
                    <a:lnTo>
                      <a:pt x="12747" y="5600"/>
                    </a:lnTo>
                    <a:lnTo>
                      <a:pt x="12393" y="6400"/>
                    </a:lnTo>
                    <a:lnTo>
                      <a:pt x="12393" y="7200"/>
                    </a:lnTo>
                    <a:lnTo>
                      <a:pt x="11331" y="8400"/>
                    </a:lnTo>
                    <a:lnTo>
                      <a:pt x="9206" y="8400"/>
                    </a:lnTo>
                    <a:lnTo>
                      <a:pt x="8498" y="8000"/>
                    </a:lnTo>
                    <a:lnTo>
                      <a:pt x="7436" y="7600"/>
                    </a:lnTo>
                    <a:lnTo>
                      <a:pt x="7081" y="6400"/>
                    </a:lnTo>
                    <a:lnTo>
                      <a:pt x="6727" y="5600"/>
                    </a:lnTo>
                    <a:lnTo>
                      <a:pt x="6019" y="4400"/>
                    </a:lnTo>
                    <a:lnTo>
                      <a:pt x="6019" y="3600"/>
                    </a:lnTo>
                    <a:lnTo>
                      <a:pt x="5665" y="2800"/>
                    </a:lnTo>
                    <a:lnTo>
                      <a:pt x="5665" y="2400"/>
                    </a:lnTo>
                    <a:lnTo>
                      <a:pt x="5311" y="2400"/>
                    </a:lnTo>
                    <a:lnTo>
                      <a:pt x="4957" y="2000"/>
                    </a:lnTo>
                    <a:lnTo>
                      <a:pt x="4603" y="1200"/>
                    </a:lnTo>
                    <a:lnTo>
                      <a:pt x="3186" y="400"/>
                    </a:lnTo>
                    <a:lnTo>
                      <a:pt x="2124" y="0"/>
                    </a:lnTo>
                    <a:lnTo>
                      <a:pt x="1416" y="400"/>
                    </a:lnTo>
                    <a:lnTo>
                      <a:pt x="354" y="800"/>
                    </a:lnTo>
                    <a:lnTo>
                      <a:pt x="354" y="1200"/>
                    </a:lnTo>
                    <a:lnTo>
                      <a:pt x="0" y="1600"/>
                    </a:lnTo>
                    <a:lnTo>
                      <a:pt x="0" y="2000"/>
                    </a:lnTo>
                    <a:lnTo>
                      <a:pt x="354" y="2800"/>
                    </a:lnTo>
                    <a:lnTo>
                      <a:pt x="1062" y="3600"/>
                    </a:lnTo>
                    <a:lnTo>
                      <a:pt x="1770" y="5200"/>
                    </a:lnTo>
                    <a:lnTo>
                      <a:pt x="2478" y="7600"/>
                    </a:lnTo>
                    <a:lnTo>
                      <a:pt x="2478" y="8400"/>
                    </a:lnTo>
                    <a:lnTo>
                      <a:pt x="2832" y="9200"/>
                    </a:lnTo>
                    <a:lnTo>
                      <a:pt x="3540" y="9999"/>
                    </a:lnTo>
                    <a:lnTo>
                      <a:pt x="4249" y="9999"/>
                    </a:lnTo>
                    <a:lnTo>
                      <a:pt x="4957" y="9600"/>
                    </a:lnTo>
                    <a:lnTo>
                      <a:pt x="6019" y="9600"/>
                    </a:lnTo>
                    <a:lnTo>
                      <a:pt x="8144" y="10800"/>
                    </a:lnTo>
                    <a:lnTo>
                      <a:pt x="8852" y="10800"/>
                    </a:lnTo>
                    <a:lnTo>
                      <a:pt x="9914" y="11200"/>
                    </a:lnTo>
                    <a:lnTo>
                      <a:pt x="10977" y="11200"/>
                    </a:lnTo>
                    <a:lnTo>
                      <a:pt x="12039" y="11600"/>
                    </a:lnTo>
                    <a:lnTo>
                      <a:pt x="12747" y="11600"/>
                    </a:lnTo>
                    <a:lnTo>
                      <a:pt x="15580" y="14399"/>
                    </a:lnTo>
                    <a:lnTo>
                      <a:pt x="17350" y="18000"/>
                    </a:lnTo>
                    <a:lnTo>
                      <a:pt x="20183" y="20799"/>
                    </a:lnTo>
                    <a:lnTo>
                      <a:pt x="20891" y="21599"/>
                    </a:lnTo>
                    <a:lnTo>
                      <a:pt x="21600" y="5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1962890" y="1095059"/>
                <a:ext cx="47490" cy="2173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549" y="1053"/>
                    </a:moveTo>
                    <a:lnTo>
                      <a:pt x="17549" y="790"/>
                    </a:lnTo>
                    <a:lnTo>
                      <a:pt x="16199" y="790"/>
                    </a:lnTo>
                    <a:lnTo>
                      <a:pt x="14849" y="263"/>
                    </a:lnTo>
                    <a:lnTo>
                      <a:pt x="13500" y="263"/>
                    </a:lnTo>
                    <a:lnTo>
                      <a:pt x="12150" y="0"/>
                    </a:lnTo>
                    <a:lnTo>
                      <a:pt x="10800" y="263"/>
                    </a:lnTo>
                    <a:lnTo>
                      <a:pt x="5399" y="2370"/>
                    </a:lnTo>
                    <a:lnTo>
                      <a:pt x="5399" y="2897"/>
                    </a:lnTo>
                    <a:lnTo>
                      <a:pt x="1349" y="5531"/>
                    </a:lnTo>
                    <a:lnTo>
                      <a:pt x="1349" y="6058"/>
                    </a:lnTo>
                    <a:lnTo>
                      <a:pt x="2699" y="6848"/>
                    </a:lnTo>
                    <a:lnTo>
                      <a:pt x="2699" y="7375"/>
                    </a:lnTo>
                    <a:lnTo>
                      <a:pt x="4049" y="7902"/>
                    </a:lnTo>
                    <a:lnTo>
                      <a:pt x="4049" y="8692"/>
                    </a:lnTo>
                    <a:lnTo>
                      <a:pt x="5399" y="10800"/>
                    </a:lnTo>
                    <a:lnTo>
                      <a:pt x="4049" y="13170"/>
                    </a:lnTo>
                    <a:lnTo>
                      <a:pt x="4049" y="18702"/>
                    </a:lnTo>
                    <a:lnTo>
                      <a:pt x="1349" y="19756"/>
                    </a:lnTo>
                    <a:lnTo>
                      <a:pt x="0" y="20546"/>
                    </a:lnTo>
                    <a:lnTo>
                      <a:pt x="0" y="21073"/>
                    </a:lnTo>
                    <a:lnTo>
                      <a:pt x="5399" y="21599"/>
                    </a:lnTo>
                    <a:lnTo>
                      <a:pt x="8099" y="20019"/>
                    </a:lnTo>
                    <a:lnTo>
                      <a:pt x="14849" y="21336"/>
                    </a:lnTo>
                    <a:lnTo>
                      <a:pt x="14849" y="19229"/>
                    </a:lnTo>
                    <a:lnTo>
                      <a:pt x="13500" y="18439"/>
                    </a:lnTo>
                    <a:lnTo>
                      <a:pt x="10800" y="17121"/>
                    </a:lnTo>
                    <a:lnTo>
                      <a:pt x="10800" y="15541"/>
                    </a:lnTo>
                    <a:lnTo>
                      <a:pt x="16199" y="13960"/>
                    </a:lnTo>
                    <a:lnTo>
                      <a:pt x="18899" y="13434"/>
                    </a:lnTo>
                    <a:lnTo>
                      <a:pt x="21600" y="12643"/>
                    </a:lnTo>
                    <a:lnTo>
                      <a:pt x="21600" y="11590"/>
                    </a:lnTo>
                    <a:lnTo>
                      <a:pt x="20250" y="11063"/>
                    </a:lnTo>
                    <a:lnTo>
                      <a:pt x="20250" y="9746"/>
                    </a:lnTo>
                    <a:lnTo>
                      <a:pt x="17549" y="6585"/>
                    </a:lnTo>
                    <a:lnTo>
                      <a:pt x="16199" y="5268"/>
                    </a:lnTo>
                    <a:lnTo>
                      <a:pt x="16199" y="4741"/>
                    </a:lnTo>
                    <a:lnTo>
                      <a:pt x="14849" y="4214"/>
                    </a:lnTo>
                    <a:lnTo>
                      <a:pt x="14849" y="2107"/>
                    </a:lnTo>
                    <a:lnTo>
                      <a:pt x="17549" y="105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1185913" y="1770829"/>
                <a:ext cx="125320" cy="15370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4841"/>
                    </a:moveTo>
                    <a:lnTo>
                      <a:pt x="1004" y="4841"/>
                    </a:lnTo>
                    <a:lnTo>
                      <a:pt x="2009" y="5213"/>
                    </a:lnTo>
                    <a:lnTo>
                      <a:pt x="2009" y="5586"/>
                    </a:lnTo>
                    <a:lnTo>
                      <a:pt x="2511" y="5958"/>
                    </a:lnTo>
                    <a:lnTo>
                      <a:pt x="2511" y="6703"/>
                    </a:lnTo>
                    <a:lnTo>
                      <a:pt x="5023" y="6703"/>
                    </a:lnTo>
                    <a:lnTo>
                      <a:pt x="5525" y="7448"/>
                    </a:lnTo>
                    <a:lnTo>
                      <a:pt x="5525" y="8937"/>
                    </a:lnTo>
                    <a:lnTo>
                      <a:pt x="5023" y="10055"/>
                    </a:lnTo>
                    <a:lnTo>
                      <a:pt x="5023" y="10800"/>
                    </a:lnTo>
                    <a:lnTo>
                      <a:pt x="4520" y="11172"/>
                    </a:lnTo>
                    <a:lnTo>
                      <a:pt x="4520" y="11544"/>
                    </a:lnTo>
                    <a:lnTo>
                      <a:pt x="6027" y="11544"/>
                    </a:lnTo>
                    <a:lnTo>
                      <a:pt x="6530" y="11172"/>
                    </a:lnTo>
                    <a:lnTo>
                      <a:pt x="7534" y="10800"/>
                    </a:lnTo>
                    <a:lnTo>
                      <a:pt x="8037" y="10427"/>
                    </a:lnTo>
                    <a:lnTo>
                      <a:pt x="9544" y="10427"/>
                    </a:lnTo>
                    <a:lnTo>
                      <a:pt x="10046" y="10800"/>
                    </a:lnTo>
                    <a:lnTo>
                      <a:pt x="10548" y="10800"/>
                    </a:lnTo>
                    <a:lnTo>
                      <a:pt x="12558" y="12289"/>
                    </a:lnTo>
                    <a:lnTo>
                      <a:pt x="14567" y="14524"/>
                    </a:lnTo>
                    <a:lnTo>
                      <a:pt x="15069" y="15641"/>
                    </a:lnTo>
                    <a:lnTo>
                      <a:pt x="15069" y="16386"/>
                    </a:lnTo>
                    <a:lnTo>
                      <a:pt x="15572" y="17503"/>
                    </a:lnTo>
                    <a:lnTo>
                      <a:pt x="15572" y="20110"/>
                    </a:lnTo>
                    <a:lnTo>
                      <a:pt x="15069" y="20482"/>
                    </a:lnTo>
                    <a:lnTo>
                      <a:pt x="17079" y="21600"/>
                    </a:lnTo>
                    <a:lnTo>
                      <a:pt x="17581" y="21227"/>
                    </a:lnTo>
                    <a:lnTo>
                      <a:pt x="21599" y="21227"/>
                    </a:lnTo>
                    <a:lnTo>
                      <a:pt x="21599" y="18620"/>
                    </a:lnTo>
                    <a:lnTo>
                      <a:pt x="21097" y="16386"/>
                    </a:lnTo>
                    <a:lnTo>
                      <a:pt x="20093" y="14524"/>
                    </a:lnTo>
                    <a:lnTo>
                      <a:pt x="14567" y="10427"/>
                    </a:lnTo>
                    <a:lnTo>
                      <a:pt x="13562" y="10055"/>
                    </a:lnTo>
                    <a:lnTo>
                      <a:pt x="13060" y="9310"/>
                    </a:lnTo>
                    <a:lnTo>
                      <a:pt x="12055" y="8937"/>
                    </a:lnTo>
                    <a:lnTo>
                      <a:pt x="11553" y="8193"/>
                    </a:lnTo>
                    <a:lnTo>
                      <a:pt x="12055" y="7448"/>
                    </a:lnTo>
                    <a:lnTo>
                      <a:pt x="13060" y="6703"/>
                    </a:lnTo>
                    <a:lnTo>
                      <a:pt x="13060" y="6331"/>
                    </a:lnTo>
                    <a:lnTo>
                      <a:pt x="13562" y="5586"/>
                    </a:lnTo>
                    <a:lnTo>
                      <a:pt x="13562" y="4841"/>
                    </a:lnTo>
                    <a:lnTo>
                      <a:pt x="13060" y="4468"/>
                    </a:lnTo>
                    <a:lnTo>
                      <a:pt x="12558" y="3724"/>
                    </a:lnTo>
                    <a:lnTo>
                      <a:pt x="10046" y="2979"/>
                    </a:lnTo>
                    <a:lnTo>
                      <a:pt x="9544" y="744"/>
                    </a:lnTo>
                    <a:lnTo>
                      <a:pt x="9041" y="744"/>
                    </a:lnTo>
                    <a:lnTo>
                      <a:pt x="9041" y="372"/>
                    </a:lnTo>
                    <a:lnTo>
                      <a:pt x="8539" y="0"/>
                    </a:lnTo>
                    <a:lnTo>
                      <a:pt x="7032" y="0"/>
                    </a:lnTo>
                    <a:lnTo>
                      <a:pt x="6027" y="372"/>
                    </a:lnTo>
                    <a:lnTo>
                      <a:pt x="6027" y="3724"/>
                    </a:lnTo>
                    <a:lnTo>
                      <a:pt x="4520" y="3724"/>
                    </a:lnTo>
                    <a:lnTo>
                      <a:pt x="3516" y="4096"/>
                    </a:lnTo>
                    <a:lnTo>
                      <a:pt x="3013" y="4096"/>
                    </a:lnTo>
                    <a:lnTo>
                      <a:pt x="0" y="484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478850" y="1516422"/>
                <a:ext cx="291532" cy="2305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631" y="0"/>
                    </a:moveTo>
                    <a:lnTo>
                      <a:pt x="16631" y="248"/>
                    </a:lnTo>
                    <a:lnTo>
                      <a:pt x="16199" y="248"/>
                    </a:lnTo>
                    <a:lnTo>
                      <a:pt x="15335" y="1241"/>
                    </a:lnTo>
                    <a:lnTo>
                      <a:pt x="15335" y="1737"/>
                    </a:lnTo>
                    <a:lnTo>
                      <a:pt x="13607" y="2234"/>
                    </a:lnTo>
                    <a:lnTo>
                      <a:pt x="13176" y="3475"/>
                    </a:lnTo>
                    <a:lnTo>
                      <a:pt x="12960" y="3475"/>
                    </a:lnTo>
                    <a:lnTo>
                      <a:pt x="12744" y="3724"/>
                    </a:lnTo>
                    <a:lnTo>
                      <a:pt x="12527" y="3724"/>
                    </a:lnTo>
                    <a:lnTo>
                      <a:pt x="12095" y="3972"/>
                    </a:lnTo>
                    <a:lnTo>
                      <a:pt x="11879" y="4468"/>
                    </a:lnTo>
                    <a:lnTo>
                      <a:pt x="11879" y="5710"/>
                    </a:lnTo>
                    <a:lnTo>
                      <a:pt x="9936" y="8193"/>
                    </a:lnTo>
                    <a:lnTo>
                      <a:pt x="8207" y="8193"/>
                    </a:lnTo>
                    <a:lnTo>
                      <a:pt x="7776" y="8441"/>
                    </a:lnTo>
                    <a:lnTo>
                      <a:pt x="7127" y="8689"/>
                    </a:lnTo>
                    <a:lnTo>
                      <a:pt x="6696" y="9186"/>
                    </a:lnTo>
                    <a:lnTo>
                      <a:pt x="6480" y="9682"/>
                    </a:lnTo>
                    <a:lnTo>
                      <a:pt x="5615" y="10675"/>
                    </a:lnTo>
                    <a:lnTo>
                      <a:pt x="5184" y="10924"/>
                    </a:lnTo>
                    <a:lnTo>
                      <a:pt x="4751" y="11420"/>
                    </a:lnTo>
                    <a:lnTo>
                      <a:pt x="4535" y="11420"/>
                    </a:lnTo>
                    <a:lnTo>
                      <a:pt x="4319" y="11668"/>
                    </a:lnTo>
                    <a:lnTo>
                      <a:pt x="3455" y="11917"/>
                    </a:lnTo>
                    <a:lnTo>
                      <a:pt x="2159" y="12165"/>
                    </a:lnTo>
                    <a:lnTo>
                      <a:pt x="863" y="12165"/>
                    </a:lnTo>
                    <a:lnTo>
                      <a:pt x="0" y="11917"/>
                    </a:lnTo>
                    <a:lnTo>
                      <a:pt x="1296" y="14400"/>
                    </a:lnTo>
                    <a:lnTo>
                      <a:pt x="1511" y="14896"/>
                    </a:lnTo>
                    <a:lnTo>
                      <a:pt x="1511" y="16137"/>
                    </a:lnTo>
                    <a:lnTo>
                      <a:pt x="1296" y="16386"/>
                    </a:lnTo>
                    <a:lnTo>
                      <a:pt x="863" y="16634"/>
                    </a:lnTo>
                    <a:lnTo>
                      <a:pt x="648" y="17131"/>
                    </a:lnTo>
                    <a:lnTo>
                      <a:pt x="431" y="17875"/>
                    </a:lnTo>
                    <a:lnTo>
                      <a:pt x="431" y="19117"/>
                    </a:lnTo>
                    <a:lnTo>
                      <a:pt x="863" y="20110"/>
                    </a:lnTo>
                    <a:lnTo>
                      <a:pt x="1079" y="19862"/>
                    </a:lnTo>
                    <a:lnTo>
                      <a:pt x="1511" y="19862"/>
                    </a:lnTo>
                    <a:lnTo>
                      <a:pt x="1944" y="19613"/>
                    </a:lnTo>
                    <a:lnTo>
                      <a:pt x="2375" y="19613"/>
                    </a:lnTo>
                    <a:lnTo>
                      <a:pt x="2592" y="19365"/>
                    </a:lnTo>
                    <a:lnTo>
                      <a:pt x="3240" y="19365"/>
                    </a:lnTo>
                    <a:lnTo>
                      <a:pt x="3671" y="19613"/>
                    </a:lnTo>
                    <a:lnTo>
                      <a:pt x="5615" y="19613"/>
                    </a:lnTo>
                    <a:lnTo>
                      <a:pt x="6047" y="19862"/>
                    </a:lnTo>
                    <a:lnTo>
                      <a:pt x="6480" y="19862"/>
                    </a:lnTo>
                    <a:lnTo>
                      <a:pt x="6911" y="20110"/>
                    </a:lnTo>
                    <a:lnTo>
                      <a:pt x="7127" y="20606"/>
                    </a:lnTo>
                    <a:lnTo>
                      <a:pt x="8207" y="21599"/>
                    </a:lnTo>
                    <a:lnTo>
                      <a:pt x="9936" y="19365"/>
                    </a:lnTo>
                    <a:lnTo>
                      <a:pt x="10152" y="19365"/>
                    </a:lnTo>
                    <a:lnTo>
                      <a:pt x="10368" y="19117"/>
                    </a:lnTo>
                    <a:lnTo>
                      <a:pt x="12960" y="19117"/>
                    </a:lnTo>
                    <a:lnTo>
                      <a:pt x="13176" y="16634"/>
                    </a:lnTo>
                    <a:lnTo>
                      <a:pt x="12311" y="16137"/>
                    </a:lnTo>
                    <a:lnTo>
                      <a:pt x="12311" y="15144"/>
                    </a:lnTo>
                    <a:lnTo>
                      <a:pt x="12527" y="13903"/>
                    </a:lnTo>
                    <a:lnTo>
                      <a:pt x="12960" y="12662"/>
                    </a:lnTo>
                    <a:lnTo>
                      <a:pt x="14255" y="11420"/>
                    </a:lnTo>
                    <a:lnTo>
                      <a:pt x="16415" y="10179"/>
                    </a:lnTo>
                    <a:lnTo>
                      <a:pt x="16631" y="9931"/>
                    </a:lnTo>
                    <a:lnTo>
                      <a:pt x="16847" y="9434"/>
                    </a:lnTo>
                    <a:lnTo>
                      <a:pt x="17496" y="8689"/>
                    </a:lnTo>
                    <a:lnTo>
                      <a:pt x="17711" y="8193"/>
                    </a:lnTo>
                    <a:lnTo>
                      <a:pt x="17711" y="7696"/>
                    </a:lnTo>
                    <a:lnTo>
                      <a:pt x="18575" y="7696"/>
                    </a:lnTo>
                    <a:lnTo>
                      <a:pt x="18575" y="7448"/>
                    </a:lnTo>
                    <a:lnTo>
                      <a:pt x="18360" y="7200"/>
                    </a:lnTo>
                    <a:lnTo>
                      <a:pt x="18360" y="6951"/>
                    </a:lnTo>
                    <a:lnTo>
                      <a:pt x="18575" y="6455"/>
                    </a:lnTo>
                    <a:lnTo>
                      <a:pt x="18792" y="6206"/>
                    </a:lnTo>
                    <a:lnTo>
                      <a:pt x="19007" y="5710"/>
                    </a:lnTo>
                    <a:lnTo>
                      <a:pt x="19439" y="5710"/>
                    </a:lnTo>
                    <a:lnTo>
                      <a:pt x="19872" y="5462"/>
                    </a:lnTo>
                    <a:lnTo>
                      <a:pt x="20736" y="5462"/>
                    </a:lnTo>
                    <a:lnTo>
                      <a:pt x="21168" y="5710"/>
                    </a:lnTo>
                    <a:lnTo>
                      <a:pt x="21600" y="5710"/>
                    </a:lnTo>
                    <a:lnTo>
                      <a:pt x="21600" y="5462"/>
                    </a:lnTo>
                    <a:lnTo>
                      <a:pt x="21168" y="4965"/>
                    </a:lnTo>
                    <a:lnTo>
                      <a:pt x="20736" y="4717"/>
                    </a:lnTo>
                    <a:lnTo>
                      <a:pt x="20519" y="4717"/>
                    </a:lnTo>
                    <a:lnTo>
                      <a:pt x="20087" y="4468"/>
                    </a:lnTo>
                    <a:lnTo>
                      <a:pt x="19872" y="4468"/>
                    </a:lnTo>
                    <a:lnTo>
                      <a:pt x="19655" y="4220"/>
                    </a:lnTo>
                    <a:lnTo>
                      <a:pt x="19655" y="3972"/>
                    </a:lnTo>
                    <a:lnTo>
                      <a:pt x="19439" y="3972"/>
                    </a:lnTo>
                    <a:lnTo>
                      <a:pt x="19007" y="3475"/>
                    </a:lnTo>
                    <a:lnTo>
                      <a:pt x="18575" y="3227"/>
                    </a:lnTo>
                    <a:lnTo>
                      <a:pt x="17928" y="3227"/>
                    </a:lnTo>
                    <a:lnTo>
                      <a:pt x="17279" y="3475"/>
                    </a:lnTo>
                    <a:lnTo>
                      <a:pt x="17064" y="3227"/>
                    </a:lnTo>
                    <a:lnTo>
                      <a:pt x="16847" y="2731"/>
                    </a:lnTo>
                    <a:lnTo>
                      <a:pt x="16847" y="1737"/>
                    </a:lnTo>
                    <a:lnTo>
                      <a:pt x="18575" y="0"/>
                    </a:lnTo>
                    <a:lnTo>
                      <a:pt x="16631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1174040" y="2062338"/>
                <a:ext cx="98937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5082" y="8509"/>
                    </a:lnTo>
                    <a:lnTo>
                      <a:pt x="5717" y="9163"/>
                    </a:lnTo>
                    <a:lnTo>
                      <a:pt x="12070" y="14400"/>
                    </a:lnTo>
                    <a:lnTo>
                      <a:pt x="15882" y="17672"/>
                    </a:lnTo>
                    <a:lnTo>
                      <a:pt x="19058" y="20290"/>
                    </a:lnTo>
                    <a:lnTo>
                      <a:pt x="20964" y="21600"/>
                    </a:lnTo>
                    <a:lnTo>
                      <a:pt x="21599" y="21600"/>
                    </a:lnTo>
                    <a:lnTo>
                      <a:pt x="21599" y="18981"/>
                    </a:lnTo>
                    <a:lnTo>
                      <a:pt x="20964" y="18327"/>
                    </a:lnTo>
                    <a:lnTo>
                      <a:pt x="20964" y="17672"/>
                    </a:lnTo>
                    <a:lnTo>
                      <a:pt x="18423" y="13745"/>
                    </a:lnTo>
                    <a:lnTo>
                      <a:pt x="18423" y="11781"/>
                    </a:lnTo>
                    <a:lnTo>
                      <a:pt x="17788" y="10472"/>
                    </a:lnTo>
                    <a:lnTo>
                      <a:pt x="17788" y="8509"/>
                    </a:lnTo>
                    <a:lnTo>
                      <a:pt x="17152" y="7854"/>
                    </a:lnTo>
                    <a:lnTo>
                      <a:pt x="14611" y="3927"/>
                    </a:lnTo>
                    <a:lnTo>
                      <a:pt x="12070" y="4581"/>
                    </a:lnTo>
                    <a:lnTo>
                      <a:pt x="9529" y="1309"/>
                    </a:lnTo>
                    <a:lnTo>
                      <a:pt x="3811" y="19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973530" y="1725778"/>
                <a:ext cx="79150" cy="742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21600"/>
                    </a:moveTo>
                    <a:lnTo>
                      <a:pt x="19199" y="16971"/>
                    </a:lnTo>
                    <a:lnTo>
                      <a:pt x="19199" y="16200"/>
                    </a:lnTo>
                    <a:lnTo>
                      <a:pt x="15999" y="14657"/>
                    </a:lnTo>
                    <a:lnTo>
                      <a:pt x="15200" y="13885"/>
                    </a:lnTo>
                    <a:lnTo>
                      <a:pt x="11199" y="13885"/>
                    </a:lnTo>
                    <a:lnTo>
                      <a:pt x="7999" y="15428"/>
                    </a:lnTo>
                    <a:lnTo>
                      <a:pt x="7999" y="16200"/>
                    </a:lnTo>
                    <a:lnTo>
                      <a:pt x="7200" y="16200"/>
                    </a:lnTo>
                    <a:lnTo>
                      <a:pt x="7200" y="16971"/>
                    </a:lnTo>
                    <a:lnTo>
                      <a:pt x="6400" y="16971"/>
                    </a:lnTo>
                    <a:lnTo>
                      <a:pt x="4799" y="17742"/>
                    </a:lnTo>
                    <a:lnTo>
                      <a:pt x="2400" y="17742"/>
                    </a:lnTo>
                    <a:lnTo>
                      <a:pt x="2400" y="11571"/>
                    </a:lnTo>
                    <a:lnTo>
                      <a:pt x="1600" y="10028"/>
                    </a:lnTo>
                    <a:lnTo>
                      <a:pt x="800" y="10028"/>
                    </a:lnTo>
                    <a:lnTo>
                      <a:pt x="800" y="9257"/>
                    </a:lnTo>
                    <a:lnTo>
                      <a:pt x="0" y="8485"/>
                    </a:lnTo>
                    <a:lnTo>
                      <a:pt x="0" y="5399"/>
                    </a:lnTo>
                    <a:lnTo>
                      <a:pt x="800" y="4628"/>
                    </a:lnTo>
                    <a:lnTo>
                      <a:pt x="800" y="3085"/>
                    </a:lnTo>
                    <a:lnTo>
                      <a:pt x="1600" y="1542"/>
                    </a:lnTo>
                    <a:lnTo>
                      <a:pt x="1600" y="771"/>
                    </a:lnTo>
                    <a:lnTo>
                      <a:pt x="2400" y="0"/>
                    </a:lnTo>
                    <a:lnTo>
                      <a:pt x="10399" y="0"/>
                    </a:lnTo>
                    <a:lnTo>
                      <a:pt x="11199" y="771"/>
                    </a:lnTo>
                    <a:lnTo>
                      <a:pt x="12000" y="2314"/>
                    </a:lnTo>
                    <a:lnTo>
                      <a:pt x="12000" y="5399"/>
                    </a:lnTo>
                    <a:lnTo>
                      <a:pt x="13600" y="10800"/>
                    </a:lnTo>
                    <a:lnTo>
                      <a:pt x="15200" y="9257"/>
                    </a:lnTo>
                    <a:lnTo>
                      <a:pt x="15999" y="7714"/>
                    </a:lnTo>
                    <a:lnTo>
                      <a:pt x="15999" y="6942"/>
                    </a:lnTo>
                    <a:lnTo>
                      <a:pt x="16800" y="5399"/>
                    </a:lnTo>
                    <a:lnTo>
                      <a:pt x="17599" y="4628"/>
                    </a:lnTo>
                    <a:lnTo>
                      <a:pt x="18400" y="4628"/>
                    </a:lnTo>
                    <a:lnTo>
                      <a:pt x="19199" y="5399"/>
                    </a:lnTo>
                    <a:lnTo>
                      <a:pt x="19199" y="6942"/>
                    </a:lnTo>
                    <a:lnTo>
                      <a:pt x="20799" y="13114"/>
                    </a:lnTo>
                    <a:lnTo>
                      <a:pt x="21599" y="17742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1046083" y="1675426"/>
                <a:ext cx="146426" cy="3604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392" y="12229"/>
                    </a:moveTo>
                    <a:lnTo>
                      <a:pt x="8640" y="13499"/>
                    </a:lnTo>
                    <a:lnTo>
                      <a:pt x="5616" y="13341"/>
                    </a:lnTo>
                    <a:lnTo>
                      <a:pt x="5616" y="11276"/>
                    </a:lnTo>
                    <a:lnTo>
                      <a:pt x="5184" y="10958"/>
                    </a:lnTo>
                    <a:lnTo>
                      <a:pt x="5184" y="10800"/>
                    </a:lnTo>
                    <a:lnTo>
                      <a:pt x="4752" y="10641"/>
                    </a:lnTo>
                    <a:lnTo>
                      <a:pt x="3888" y="10005"/>
                    </a:lnTo>
                    <a:lnTo>
                      <a:pt x="3456" y="9529"/>
                    </a:lnTo>
                    <a:lnTo>
                      <a:pt x="2592" y="9211"/>
                    </a:lnTo>
                    <a:lnTo>
                      <a:pt x="2160" y="8894"/>
                    </a:lnTo>
                    <a:lnTo>
                      <a:pt x="2160" y="8576"/>
                    </a:lnTo>
                    <a:lnTo>
                      <a:pt x="1728" y="8576"/>
                    </a:lnTo>
                    <a:lnTo>
                      <a:pt x="1296" y="8417"/>
                    </a:lnTo>
                    <a:lnTo>
                      <a:pt x="863" y="8099"/>
                    </a:lnTo>
                    <a:lnTo>
                      <a:pt x="863" y="7782"/>
                    </a:lnTo>
                    <a:lnTo>
                      <a:pt x="431" y="7464"/>
                    </a:lnTo>
                    <a:lnTo>
                      <a:pt x="431" y="7147"/>
                    </a:lnTo>
                    <a:lnTo>
                      <a:pt x="863" y="6829"/>
                    </a:lnTo>
                    <a:lnTo>
                      <a:pt x="863" y="6511"/>
                    </a:lnTo>
                    <a:lnTo>
                      <a:pt x="431" y="6194"/>
                    </a:lnTo>
                    <a:lnTo>
                      <a:pt x="431" y="6035"/>
                    </a:lnTo>
                    <a:lnTo>
                      <a:pt x="0" y="5876"/>
                    </a:lnTo>
                    <a:lnTo>
                      <a:pt x="0" y="5717"/>
                    </a:lnTo>
                    <a:lnTo>
                      <a:pt x="431" y="5558"/>
                    </a:lnTo>
                    <a:lnTo>
                      <a:pt x="863" y="5717"/>
                    </a:lnTo>
                    <a:lnTo>
                      <a:pt x="1296" y="5717"/>
                    </a:lnTo>
                    <a:lnTo>
                      <a:pt x="1728" y="5876"/>
                    </a:lnTo>
                    <a:lnTo>
                      <a:pt x="2160" y="5717"/>
                    </a:lnTo>
                    <a:lnTo>
                      <a:pt x="2160" y="5558"/>
                    </a:lnTo>
                    <a:lnTo>
                      <a:pt x="1728" y="4447"/>
                    </a:lnTo>
                    <a:lnTo>
                      <a:pt x="1296" y="4447"/>
                    </a:lnTo>
                    <a:lnTo>
                      <a:pt x="1728" y="4447"/>
                    </a:lnTo>
                    <a:lnTo>
                      <a:pt x="2160" y="4605"/>
                    </a:lnTo>
                    <a:lnTo>
                      <a:pt x="3024" y="4764"/>
                    </a:lnTo>
                    <a:lnTo>
                      <a:pt x="3456" y="4764"/>
                    </a:lnTo>
                    <a:lnTo>
                      <a:pt x="4752" y="4605"/>
                    </a:lnTo>
                    <a:lnTo>
                      <a:pt x="4752" y="4447"/>
                    </a:lnTo>
                    <a:lnTo>
                      <a:pt x="5184" y="4288"/>
                    </a:lnTo>
                    <a:lnTo>
                      <a:pt x="5616" y="4288"/>
                    </a:lnTo>
                    <a:lnTo>
                      <a:pt x="6048" y="3970"/>
                    </a:lnTo>
                    <a:lnTo>
                      <a:pt x="6048" y="3811"/>
                    </a:lnTo>
                    <a:lnTo>
                      <a:pt x="6480" y="3652"/>
                    </a:lnTo>
                    <a:lnTo>
                      <a:pt x="6912" y="3176"/>
                    </a:lnTo>
                    <a:lnTo>
                      <a:pt x="7344" y="2858"/>
                    </a:lnTo>
                    <a:lnTo>
                      <a:pt x="7776" y="2700"/>
                    </a:lnTo>
                    <a:lnTo>
                      <a:pt x="7776" y="2382"/>
                    </a:lnTo>
                    <a:lnTo>
                      <a:pt x="8640" y="2064"/>
                    </a:lnTo>
                    <a:lnTo>
                      <a:pt x="11664" y="1905"/>
                    </a:lnTo>
                    <a:lnTo>
                      <a:pt x="14256" y="0"/>
                    </a:lnTo>
                    <a:lnTo>
                      <a:pt x="15984" y="635"/>
                    </a:lnTo>
                    <a:lnTo>
                      <a:pt x="17280" y="1588"/>
                    </a:lnTo>
                    <a:lnTo>
                      <a:pt x="18143" y="2700"/>
                    </a:lnTo>
                    <a:lnTo>
                      <a:pt x="16848" y="3176"/>
                    </a:lnTo>
                    <a:lnTo>
                      <a:pt x="16415" y="4129"/>
                    </a:lnTo>
                    <a:lnTo>
                      <a:pt x="15552" y="5558"/>
                    </a:lnTo>
                    <a:lnTo>
                      <a:pt x="15552" y="5717"/>
                    </a:lnTo>
                    <a:lnTo>
                      <a:pt x="17280" y="6352"/>
                    </a:lnTo>
                    <a:lnTo>
                      <a:pt x="18143" y="6352"/>
                    </a:lnTo>
                    <a:lnTo>
                      <a:pt x="19440" y="6194"/>
                    </a:lnTo>
                    <a:lnTo>
                      <a:pt x="21600" y="6670"/>
                    </a:lnTo>
                    <a:lnTo>
                      <a:pt x="20736" y="7782"/>
                    </a:lnTo>
                    <a:lnTo>
                      <a:pt x="20304" y="7941"/>
                    </a:lnTo>
                    <a:lnTo>
                      <a:pt x="18576" y="8258"/>
                    </a:lnTo>
                    <a:lnTo>
                      <a:pt x="17712" y="8894"/>
                    </a:lnTo>
                    <a:lnTo>
                      <a:pt x="17280" y="9688"/>
                    </a:lnTo>
                    <a:lnTo>
                      <a:pt x="18143" y="10958"/>
                    </a:lnTo>
                    <a:lnTo>
                      <a:pt x="17712" y="10958"/>
                    </a:lnTo>
                    <a:lnTo>
                      <a:pt x="17280" y="11117"/>
                    </a:lnTo>
                    <a:lnTo>
                      <a:pt x="17280" y="11276"/>
                    </a:lnTo>
                    <a:lnTo>
                      <a:pt x="16848" y="11594"/>
                    </a:lnTo>
                    <a:lnTo>
                      <a:pt x="17280" y="11911"/>
                    </a:lnTo>
                    <a:lnTo>
                      <a:pt x="17280" y="13341"/>
                    </a:lnTo>
                    <a:lnTo>
                      <a:pt x="17712" y="13817"/>
                    </a:lnTo>
                    <a:lnTo>
                      <a:pt x="18143" y="14452"/>
                    </a:lnTo>
                    <a:lnTo>
                      <a:pt x="19008" y="14929"/>
                    </a:lnTo>
                    <a:lnTo>
                      <a:pt x="18143" y="16676"/>
                    </a:lnTo>
                    <a:lnTo>
                      <a:pt x="18143" y="18264"/>
                    </a:lnTo>
                    <a:lnTo>
                      <a:pt x="17712" y="19376"/>
                    </a:lnTo>
                    <a:lnTo>
                      <a:pt x="17280" y="20647"/>
                    </a:lnTo>
                    <a:lnTo>
                      <a:pt x="16415" y="21599"/>
                    </a:lnTo>
                    <a:lnTo>
                      <a:pt x="15984" y="21441"/>
                    </a:lnTo>
                    <a:lnTo>
                      <a:pt x="15552" y="20805"/>
                    </a:lnTo>
                    <a:lnTo>
                      <a:pt x="15552" y="19694"/>
                    </a:lnTo>
                    <a:lnTo>
                      <a:pt x="15984" y="17947"/>
                    </a:lnTo>
                    <a:lnTo>
                      <a:pt x="15984" y="14929"/>
                    </a:lnTo>
                    <a:lnTo>
                      <a:pt x="15120" y="13341"/>
                    </a:lnTo>
                    <a:lnTo>
                      <a:pt x="13392" y="1222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1229445" y="1757579"/>
                <a:ext cx="131915" cy="2226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439" y="15942"/>
                    </a:moveTo>
                    <a:lnTo>
                      <a:pt x="13920" y="15942"/>
                    </a:lnTo>
                    <a:lnTo>
                      <a:pt x="14880" y="16457"/>
                    </a:lnTo>
                    <a:lnTo>
                      <a:pt x="15360" y="16971"/>
                    </a:lnTo>
                    <a:lnTo>
                      <a:pt x="14400" y="19285"/>
                    </a:lnTo>
                    <a:lnTo>
                      <a:pt x="12000" y="19799"/>
                    </a:lnTo>
                    <a:lnTo>
                      <a:pt x="11040" y="20314"/>
                    </a:lnTo>
                    <a:lnTo>
                      <a:pt x="10080" y="20314"/>
                    </a:lnTo>
                    <a:lnTo>
                      <a:pt x="9120" y="21599"/>
                    </a:lnTo>
                    <a:lnTo>
                      <a:pt x="11040" y="21342"/>
                    </a:lnTo>
                    <a:lnTo>
                      <a:pt x="14880" y="21599"/>
                    </a:lnTo>
                    <a:lnTo>
                      <a:pt x="15360" y="21085"/>
                    </a:lnTo>
                    <a:lnTo>
                      <a:pt x="18720" y="19285"/>
                    </a:lnTo>
                    <a:lnTo>
                      <a:pt x="20640" y="17999"/>
                    </a:lnTo>
                    <a:lnTo>
                      <a:pt x="21120" y="17228"/>
                    </a:lnTo>
                    <a:lnTo>
                      <a:pt x="21599" y="16714"/>
                    </a:lnTo>
                    <a:lnTo>
                      <a:pt x="21599" y="16200"/>
                    </a:lnTo>
                    <a:lnTo>
                      <a:pt x="21120" y="15942"/>
                    </a:lnTo>
                    <a:lnTo>
                      <a:pt x="20160" y="13114"/>
                    </a:lnTo>
                    <a:lnTo>
                      <a:pt x="20160" y="12085"/>
                    </a:lnTo>
                    <a:lnTo>
                      <a:pt x="19200" y="11057"/>
                    </a:lnTo>
                    <a:lnTo>
                      <a:pt x="18240" y="10542"/>
                    </a:lnTo>
                    <a:lnTo>
                      <a:pt x="16800" y="10028"/>
                    </a:lnTo>
                    <a:lnTo>
                      <a:pt x="14400" y="9514"/>
                    </a:lnTo>
                    <a:lnTo>
                      <a:pt x="11040" y="6942"/>
                    </a:lnTo>
                    <a:lnTo>
                      <a:pt x="11040" y="5914"/>
                    </a:lnTo>
                    <a:lnTo>
                      <a:pt x="11520" y="5657"/>
                    </a:lnTo>
                    <a:lnTo>
                      <a:pt x="11520" y="5400"/>
                    </a:lnTo>
                    <a:lnTo>
                      <a:pt x="12000" y="5142"/>
                    </a:lnTo>
                    <a:lnTo>
                      <a:pt x="12480" y="4628"/>
                    </a:lnTo>
                    <a:lnTo>
                      <a:pt x="17280" y="3342"/>
                    </a:lnTo>
                    <a:lnTo>
                      <a:pt x="16800" y="3085"/>
                    </a:lnTo>
                    <a:lnTo>
                      <a:pt x="16800" y="2828"/>
                    </a:lnTo>
                    <a:lnTo>
                      <a:pt x="16320" y="2314"/>
                    </a:lnTo>
                    <a:lnTo>
                      <a:pt x="16320" y="2057"/>
                    </a:lnTo>
                    <a:lnTo>
                      <a:pt x="14880" y="1285"/>
                    </a:lnTo>
                    <a:lnTo>
                      <a:pt x="14400" y="771"/>
                    </a:lnTo>
                    <a:lnTo>
                      <a:pt x="13439" y="514"/>
                    </a:lnTo>
                    <a:lnTo>
                      <a:pt x="12000" y="257"/>
                    </a:lnTo>
                    <a:lnTo>
                      <a:pt x="11520" y="514"/>
                    </a:lnTo>
                    <a:lnTo>
                      <a:pt x="8160" y="514"/>
                    </a:lnTo>
                    <a:lnTo>
                      <a:pt x="6720" y="257"/>
                    </a:lnTo>
                    <a:lnTo>
                      <a:pt x="5280" y="257"/>
                    </a:lnTo>
                    <a:lnTo>
                      <a:pt x="4800" y="0"/>
                    </a:lnTo>
                    <a:lnTo>
                      <a:pt x="3840" y="257"/>
                    </a:lnTo>
                    <a:lnTo>
                      <a:pt x="1920" y="257"/>
                    </a:lnTo>
                    <a:lnTo>
                      <a:pt x="960" y="514"/>
                    </a:lnTo>
                    <a:lnTo>
                      <a:pt x="480" y="514"/>
                    </a:lnTo>
                    <a:lnTo>
                      <a:pt x="0" y="771"/>
                    </a:lnTo>
                    <a:lnTo>
                      <a:pt x="0" y="1285"/>
                    </a:lnTo>
                    <a:lnTo>
                      <a:pt x="960" y="1285"/>
                    </a:lnTo>
                    <a:lnTo>
                      <a:pt x="1920" y="1800"/>
                    </a:lnTo>
                    <a:lnTo>
                      <a:pt x="2400" y="3342"/>
                    </a:lnTo>
                    <a:lnTo>
                      <a:pt x="4800" y="3857"/>
                    </a:lnTo>
                    <a:lnTo>
                      <a:pt x="5280" y="4371"/>
                    </a:lnTo>
                    <a:lnTo>
                      <a:pt x="5760" y="4628"/>
                    </a:lnTo>
                    <a:lnTo>
                      <a:pt x="5760" y="5142"/>
                    </a:lnTo>
                    <a:lnTo>
                      <a:pt x="5280" y="5657"/>
                    </a:lnTo>
                    <a:lnTo>
                      <a:pt x="5280" y="5914"/>
                    </a:lnTo>
                    <a:lnTo>
                      <a:pt x="4320" y="6428"/>
                    </a:lnTo>
                    <a:lnTo>
                      <a:pt x="3840" y="6942"/>
                    </a:lnTo>
                    <a:lnTo>
                      <a:pt x="4320" y="7457"/>
                    </a:lnTo>
                    <a:lnTo>
                      <a:pt x="5280" y="7714"/>
                    </a:lnTo>
                    <a:lnTo>
                      <a:pt x="5760" y="8228"/>
                    </a:lnTo>
                    <a:lnTo>
                      <a:pt x="6720" y="8485"/>
                    </a:lnTo>
                    <a:lnTo>
                      <a:pt x="12000" y="11314"/>
                    </a:lnTo>
                    <a:lnTo>
                      <a:pt x="13439" y="13628"/>
                    </a:lnTo>
                    <a:lnTo>
                      <a:pt x="13439" y="1594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1156891" y="1805280"/>
                <a:ext cx="120044" cy="2756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268" y="0"/>
                    </a:moveTo>
                    <a:lnTo>
                      <a:pt x="4741" y="207"/>
                    </a:lnTo>
                    <a:lnTo>
                      <a:pt x="2634" y="623"/>
                    </a:lnTo>
                    <a:lnTo>
                      <a:pt x="1580" y="1453"/>
                    </a:lnTo>
                    <a:lnTo>
                      <a:pt x="1053" y="2492"/>
                    </a:lnTo>
                    <a:lnTo>
                      <a:pt x="2107" y="4153"/>
                    </a:lnTo>
                    <a:lnTo>
                      <a:pt x="1580" y="4153"/>
                    </a:lnTo>
                    <a:lnTo>
                      <a:pt x="1053" y="4361"/>
                    </a:lnTo>
                    <a:lnTo>
                      <a:pt x="1053" y="4569"/>
                    </a:lnTo>
                    <a:lnTo>
                      <a:pt x="526" y="4984"/>
                    </a:lnTo>
                    <a:lnTo>
                      <a:pt x="1053" y="5400"/>
                    </a:lnTo>
                    <a:lnTo>
                      <a:pt x="1053" y="7269"/>
                    </a:lnTo>
                    <a:lnTo>
                      <a:pt x="1580" y="7892"/>
                    </a:lnTo>
                    <a:lnTo>
                      <a:pt x="2107" y="8723"/>
                    </a:lnTo>
                    <a:lnTo>
                      <a:pt x="3160" y="9346"/>
                    </a:lnTo>
                    <a:lnTo>
                      <a:pt x="2107" y="11630"/>
                    </a:lnTo>
                    <a:lnTo>
                      <a:pt x="2107" y="13707"/>
                    </a:lnTo>
                    <a:lnTo>
                      <a:pt x="1580" y="15161"/>
                    </a:lnTo>
                    <a:lnTo>
                      <a:pt x="1053" y="16823"/>
                    </a:lnTo>
                    <a:lnTo>
                      <a:pt x="0" y="18069"/>
                    </a:lnTo>
                    <a:lnTo>
                      <a:pt x="0" y="18276"/>
                    </a:lnTo>
                    <a:lnTo>
                      <a:pt x="526" y="18484"/>
                    </a:lnTo>
                    <a:lnTo>
                      <a:pt x="1053" y="18900"/>
                    </a:lnTo>
                    <a:lnTo>
                      <a:pt x="2107" y="19315"/>
                    </a:lnTo>
                    <a:lnTo>
                      <a:pt x="3160" y="19938"/>
                    </a:lnTo>
                    <a:lnTo>
                      <a:pt x="6321" y="20769"/>
                    </a:lnTo>
                    <a:lnTo>
                      <a:pt x="11063" y="20561"/>
                    </a:lnTo>
                    <a:lnTo>
                      <a:pt x="13170" y="21599"/>
                    </a:lnTo>
                    <a:lnTo>
                      <a:pt x="15278" y="21392"/>
                    </a:lnTo>
                    <a:lnTo>
                      <a:pt x="12117" y="19938"/>
                    </a:lnTo>
                    <a:lnTo>
                      <a:pt x="5268" y="17238"/>
                    </a:lnTo>
                    <a:lnTo>
                      <a:pt x="4214" y="16407"/>
                    </a:lnTo>
                    <a:lnTo>
                      <a:pt x="3687" y="15369"/>
                    </a:lnTo>
                    <a:lnTo>
                      <a:pt x="4214" y="13707"/>
                    </a:lnTo>
                    <a:lnTo>
                      <a:pt x="4741" y="13292"/>
                    </a:lnTo>
                    <a:lnTo>
                      <a:pt x="5268" y="12461"/>
                    </a:lnTo>
                    <a:lnTo>
                      <a:pt x="5795" y="11215"/>
                    </a:lnTo>
                    <a:lnTo>
                      <a:pt x="6321" y="10176"/>
                    </a:lnTo>
                    <a:lnTo>
                      <a:pt x="6321" y="9346"/>
                    </a:lnTo>
                    <a:lnTo>
                      <a:pt x="6848" y="9138"/>
                    </a:lnTo>
                    <a:lnTo>
                      <a:pt x="6848" y="8723"/>
                    </a:lnTo>
                    <a:lnTo>
                      <a:pt x="7375" y="8515"/>
                    </a:lnTo>
                    <a:lnTo>
                      <a:pt x="8429" y="8515"/>
                    </a:lnTo>
                    <a:lnTo>
                      <a:pt x="8429" y="8930"/>
                    </a:lnTo>
                    <a:lnTo>
                      <a:pt x="8956" y="9346"/>
                    </a:lnTo>
                    <a:lnTo>
                      <a:pt x="8956" y="9761"/>
                    </a:lnTo>
                    <a:lnTo>
                      <a:pt x="11063" y="11423"/>
                    </a:lnTo>
                    <a:lnTo>
                      <a:pt x="12643" y="12046"/>
                    </a:lnTo>
                    <a:lnTo>
                      <a:pt x="12643" y="11630"/>
                    </a:lnTo>
                    <a:lnTo>
                      <a:pt x="12117" y="10592"/>
                    </a:lnTo>
                    <a:lnTo>
                      <a:pt x="12643" y="9553"/>
                    </a:lnTo>
                    <a:lnTo>
                      <a:pt x="14751" y="8723"/>
                    </a:lnTo>
                    <a:lnTo>
                      <a:pt x="14751" y="8515"/>
                    </a:lnTo>
                    <a:lnTo>
                      <a:pt x="15804" y="8515"/>
                    </a:lnTo>
                    <a:lnTo>
                      <a:pt x="16858" y="8307"/>
                    </a:lnTo>
                    <a:lnTo>
                      <a:pt x="17912" y="8307"/>
                    </a:lnTo>
                    <a:lnTo>
                      <a:pt x="21073" y="8723"/>
                    </a:lnTo>
                    <a:lnTo>
                      <a:pt x="21599" y="8515"/>
                    </a:lnTo>
                    <a:lnTo>
                      <a:pt x="21599" y="7061"/>
                    </a:lnTo>
                    <a:lnTo>
                      <a:pt x="21073" y="6438"/>
                    </a:lnTo>
                    <a:lnTo>
                      <a:pt x="21073" y="6023"/>
                    </a:lnTo>
                    <a:lnTo>
                      <a:pt x="20546" y="5400"/>
                    </a:lnTo>
                    <a:lnTo>
                      <a:pt x="18439" y="4153"/>
                    </a:lnTo>
                    <a:lnTo>
                      <a:pt x="16331" y="3323"/>
                    </a:lnTo>
                    <a:lnTo>
                      <a:pt x="15804" y="3323"/>
                    </a:lnTo>
                    <a:lnTo>
                      <a:pt x="15278" y="3115"/>
                    </a:lnTo>
                    <a:lnTo>
                      <a:pt x="13697" y="3115"/>
                    </a:lnTo>
                    <a:lnTo>
                      <a:pt x="13170" y="3323"/>
                    </a:lnTo>
                    <a:lnTo>
                      <a:pt x="12117" y="3530"/>
                    </a:lnTo>
                    <a:lnTo>
                      <a:pt x="11590" y="3738"/>
                    </a:lnTo>
                    <a:lnTo>
                      <a:pt x="10009" y="3738"/>
                    </a:lnTo>
                    <a:lnTo>
                      <a:pt x="10009" y="3530"/>
                    </a:lnTo>
                    <a:lnTo>
                      <a:pt x="10536" y="3323"/>
                    </a:lnTo>
                    <a:lnTo>
                      <a:pt x="10536" y="2907"/>
                    </a:lnTo>
                    <a:lnTo>
                      <a:pt x="11063" y="2284"/>
                    </a:lnTo>
                    <a:lnTo>
                      <a:pt x="11063" y="1453"/>
                    </a:lnTo>
                    <a:lnTo>
                      <a:pt x="10536" y="1038"/>
                    </a:lnTo>
                    <a:lnTo>
                      <a:pt x="7902" y="1038"/>
                    </a:lnTo>
                    <a:lnTo>
                      <a:pt x="7902" y="623"/>
                    </a:lnTo>
                    <a:lnTo>
                      <a:pt x="7375" y="415"/>
                    </a:lnTo>
                    <a:lnTo>
                      <a:pt x="7375" y="207"/>
                    </a:lnTo>
                    <a:lnTo>
                      <a:pt x="6321" y="0"/>
                    </a:lnTo>
                    <a:lnTo>
                      <a:pt x="5268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968253" y="1659526"/>
                <a:ext cx="101576" cy="503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897" y="21599"/>
                    </a:moveTo>
                    <a:lnTo>
                      <a:pt x="10491" y="20463"/>
                    </a:lnTo>
                    <a:lnTo>
                      <a:pt x="5554" y="20463"/>
                    </a:lnTo>
                    <a:lnTo>
                      <a:pt x="3085" y="21599"/>
                    </a:lnTo>
                    <a:lnTo>
                      <a:pt x="617" y="21599"/>
                    </a:lnTo>
                    <a:lnTo>
                      <a:pt x="0" y="20463"/>
                    </a:lnTo>
                    <a:lnTo>
                      <a:pt x="0" y="18189"/>
                    </a:lnTo>
                    <a:lnTo>
                      <a:pt x="1234" y="9094"/>
                    </a:lnTo>
                    <a:lnTo>
                      <a:pt x="2468" y="7957"/>
                    </a:lnTo>
                    <a:lnTo>
                      <a:pt x="3085" y="5684"/>
                    </a:lnTo>
                    <a:lnTo>
                      <a:pt x="4937" y="3410"/>
                    </a:lnTo>
                    <a:lnTo>
                      <a:pt x="6171" y="2273"/>
                    </a:lnTo>
                    <a:lnTo>
                      <a:pt x="9874" y="0"/>
                    </a:lnTo>
                    <a:lnTo>
                      <a:pt x="15428" y="1136"/>
                    </a:lnTo>
                    <a:lnTo>
                      <a:pt x="19748" y="2273"/>
                    </a:lnTo>
                    <a:lnTo>
                      <a:pt x="21599" y="6821"/>
                    </a:lnTo>
                    <a:lnTo>
                      <a:pt x="17897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819190" y="1630375"/>
                <a:ext cx="142469" cy="689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63" y="0"/>
                    </a:moveTo>
                    <a:lnTo>
                      <a:pt x="440" y="2492"/>
                    </a:lnTo>
                    <a:lnTo>
                      <a:pt x="0" y="4153"/>
                    </a:lnTo>
                    <a:lnTo>
                      <a:pt x="0" y="4984"/>
                    </a:lnTo>
                    <a:lnTo>
                      <a:pt x="440" y="6646"/>
                    </a:lnTo>
                    <a:lnTo>
                      <a:pt x="1763" y="8307"/>
                    </a:lnTo>
                    <a:lnTo>
                      <a:pt x="1763" y="9138"/>
                    </a:lnTo>
                    <a:lnTo>
                      <a:pt x="2204" y="9138"/>
                    </a:lnTo>
                    <a:lnTo>
                      <a:pt x="2204" y="9969"/>
                    </a:lnTo>
                    <a:lnTo>
                      <a:pt x="3967" y="13292"/>
                    </a:lnTo>
                    <a:lnTo>
                      <a:pt x="5730" y="14953"/>
                    </a:lnTo>
                    <a:lnTo>
                      <a:pt x="9257" y="17446"/>
                    </a:lnTo>
                    <a:lnTo>
                      <a:pt x="14106" y="19938"/>
                    </a:lnTo>
                    <a:lnTo>
                      <a:pt x="21159" y="21599"/>
                    </a:lnTo>
                    <a:lnTo>
                      <a:pt x="21599" y="14123"/>
                    </a:lnTo>
                    <a:lnTo>
                      <a:pt x="18073" y="13292"/>
                    </a:lnTo>
                    <a:lnTo>
                      <a:pt x="7934" y="9138"/>
                    </a:lnTo>
                    <a:lnTo>
                      <a:pt x="5289" y="4984"/>
                    </a:lnTo>
                    <a:lnTo>
                      <a:pt x="1763" y="0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>
                <a:off x="589658" y="1527022"/>
                <a:ext cx="550085" cy="4929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085" y="8012"/>
                    </a:moveTo>
                    <a:lnTo>
                      <a:pt x="14857" y="7780"/>
                    </a:lnTo>
                    <a:lnTo>
                      <a:pt x="14857" y="7548"/>
                    </a:lnTo>
                    <a:lnTo>
                      <a:pt x="14971" y="7432"/>
                    </a:lnTo>
                    <a:lnTo>
                      <a:pt x="14971" y="7083"/>
                    </a:lnTo>
                    <a:lnTo>
                      <a:pt x="15085" y="6851"/>
                    </a:lnTo>
                    <a:lnTo>
                      <a:pt x="15085" y="6387"/>
                    </a:lnTo>
                    <a:lnTo>
                      <a:pt x="14742" y="6387"/>
                    </a:lnTo>
                    <a:lnTo>
                      <a:pt x="14742" y="6503"/>
                    </a:lnTo>
                    <a:lnTo>
                      <a:pt x="14628" y="6503"/>
                    </a:lnTo>
                    <a:lnTo>
                      <a:pt x="14628" y="6967"/>
                    </a:lnTo>
                    <a:lnTo>
                      <a:pt x="14514" y="7083"/>
                    </a:lnTo>
                    <a:lnTo>
                      <a:pt x="14514" y="7548"/>
                    </a:lnTo>
                    <a:lnTo>
                      <a:pt x="12914" y="7316"/>
                    </a:lnTo>
                    <a:lnTo>
                      <a:pt x="12457" y="7083"/>
                    </a:lnTo>
                    <a:lnTo>
                      <a:pt x="11771" y="6967"/>
                    </a:lnTo>
                    <a:lnTo>
                      <a:pt x="11200" y="6851"/>
                    </a:lnTo>
                    <a:lnTo>
                      <a:pt x="10971" y="6735"/>
                    </a:lnTo>
                    <a:lnTo>
                      <a:pt x="10285" y="6503"/>
                    </a:lnTo>
                    <a:lnTo>
                      <a:pt x="9828" y="6038"/>
                    </a:lnTo>
                    <a:lnTo>
                      <a:pt x="9600" y="5922"/>
                    </a:lnTo>
                    <a:lnTo>
                      <a:pt x="9600" y="5690"/>
                    </a:lnTo>
                    <a:lnTo>
                      <a:pt x="9485" y="5690"/>
                    </a:lnTo>
                    <a:lnTo>
                      <a:pt x="9257" y="5458"/>
                    </a:lnTo>
                    <a:lnTo>
                      <a:pt x="9142" y="5225"/>
                    </a:lnTo>
                    <a:lnTo>
                      <a:pt x="9028" y="5109"/>
                    </a:lnTo>
                    <a:lnTo>
                      <a:pt x="9142" y="4877"/>
                    </a:lnTo>
                    <a:lnTo>
                      <a:pt x="9485" y="4529"/>
                    </a:lnTo>
                    <a:lnTo>
                      <a:pt x="9257" y="4180"/>
                    </a:lnTo>
                    <a:lnTo>
                      <a:pt x="9142" y="3716"/>
                    </a:lnTo>
                    <a:lnTo>
                      <a:pt x="9142" y="3367"/>
                    </a:lnTo>
                    <a:lnTo>
                      <a:pt x="9257" y="3019"/>
                    </a:lnTo>
                    <a:lnTo>
                      <a:pt x="9485" y="2554"/>
                    </a:lnTo>
                    <a:lnTo>
                      <a:pt x="9714" y="2438"/>
                    </a:lnTo>
                    <a:lnTo>
                      <a:pt x="9828" y="2322"/>
                    </a:lnTo>
                    <a:lnTo>
                      <a:pt x="9942" y="2322"/>
                    </a:lnTo>
                    <a:lnTo>
                      <a:pt x="9600" y="1625"/>
                    </a:lnTo>
                    <a:lnTo>
                      <a:pt x="9942" y="1277"/>
                    </a:lnTo>
                    <a:lnTo>
                      <a:pt x="9828" y="1161"/>
                    </a:lnTo>
                    <a:lnTo>
                      <a:pt x="9714" y="812"/>
                    </a:lnTo>
                    <a:lnTo>
                      <a:pt x="9714" y="348"/>
                    </a:lnTo>
                    <a:lnTo>
                      <a:pt x="9600" y="348"/>
                    </a:lnTo>
                    <a:lnTo>
                      <a:pt x="9600" y="116"/>
                    </a:lnTo>
                    <a:lnTo>
                      <a:pt x="9371" y="0"/>
                    </a:lnTo>
                    <a:lnTo>
                      <a:pt x="8571" y="0"/>
                    </a:lnTo>
                    <a:lnTo>
                      <a:pt x="8342" y="116"/>
                    </a:lnTo>
                    <a:lnTo>
                      <a:pt x="8228" y="116"/>
                    </a:lnTo>
                    <a:lnTo>
                      <a:pt x="7999" y="348"/>
                    </a:lnTo>
                    <a:lnTo>
                      <a:pt x="7999" y="464"/>
                    </a:lnTo>
                    <a:lnTo>
                      <a:pt x="7885" y="696"/>
                    </a:lnTo>
                    <a:lnTo>
                      <a:pt x="7200" y="812"/>
                    </a:lnTo>
                    <a:lnTo>
                      <a:pt x="6857" y="812"/>
                    </a:lnTo>
                    <a:lnTo>
                      <a:pt x="6514" y="929"/>
                    </a:lnTo>
                    <a:lnTo>
                      <a:pt x="6285" y="1045"/>
                    </a:lnTo>
                    <a:lnTo>
                      <a:pt x="6057" y="1277"/>
                    </a:lnTo>
                    <a:lnTo>
                      <a:pt x="6057" y="1509"/>
                    </a:lnTo>
                    <a:lnTo>
                      <a:pt x="6171" y="1509"/>
                    </a:lnTo>
                    <a:lnTo>
                      <a:pt x="6400" y="1625"/>
                    </a:lnTo>
                    <a:lnTo>
                      <a:pt x="6742" y="1625"/>
                    </a:lnTo>
                    <a:lnTo>
                      <a:pt x="6857" y="1741"/>
                    </a:lnTo>
                    <a:lnTo>
                      <a:pt x="7085" y="1858"/>
                    </a:lnTo>
                    <a:lnTo>
                      <a:pt x="7085" y="2206"/>
                    </a:lnTo>
                    <a:lnTo>
                      <a:pt x="6971" y="2090"/>
                    </a:lnTo>
                    <a:lnTo>
                      <a:pt x="6171" y="2090"/>
                    </a:lnTo>
                    <a:lnTo>
                      <a:pt x="6057" y="2206"/>
                    </a:lnTo>
                    <a:lnTo>
                      <a:pt x="5828" y="2206"/>
                    </a:lnTo>
                    <a:lnTo>
                      <a:pt x="5600" y="2322"/>
                    </a:lnTo>
                    <a:lnTo>
                      <a:pt x="5485" y="2554"/>
                    </a:lnTo>
                    <a:lnTo>
                      <a:pt x="5485" y="3135"/>
                    </a:lnTo>
                    <a:lnTo>
                      <a:pt x="5142" y="3135"/>
                    </a:lnTo>
                    <a:lnTo>
                      <a:pt x="5142" y="3367"/>
                    </a:lnTo>
                    <a:lnTo>
                      <a:pt x="4800" y="3716"/>
                    </a:lnTo>
                    <a:lnTo>
                      <a:pt x="4685" y="3948"/>
                    </a:lnTo>
                    <a:lnTo>
                      <a:pt x="4457" y="4064"/>
                    </a:lnTo>
                    <a:lnTo>
                      <a:pt x="4342" y="4180"/>
                    </a:lnTo>
                    <a:lnTo>
                      <a:pt x="4342" y="4296"/>
                    </a:lnTo>
                    <a:lnTo>
                      <a:pt x="3314" y="4877"/>
                    </a:lnTo>
                    <a:lnTo>
                      <a:pt x="2628" y="5458"/>
                    </a:lnTo>
                    <a:lnTo>
                      <a:pt x="2285" y="6038"/>
                    </a:lnTo>
                    <a:lnTo>
                      <a:pt x="2171" y="6503"/>
                    </a:lnTo>
                    <a:lnTo>
                      <a:pt x="2171" y="6851"/>
                    </a:lnTo>
                    <a:lnTo>
                      <a:pt x="2285" y="7083"/>
                    </a:lnTo>
                    <a:lnTo>
                      <a:pt x="2742" y="7316"/>
                    </a:lnTo>
                    <a:lnTo>
                      <a:pt x="2514" y="8477"/>
                    </a:lnTo>
                    <a:lnTo>
                      <a:pt x="1142" y="8477"/>
                    </a:lnTo>
                    <a:lnTo>
                      <a:pt x="1028" y="8593"/>
                    </a:lnTo>
                    <a:lnTo>
                      <a:pt x="914" y="8593"/>
                    </a:lnTo>
                    <a:lnTo>
                      <a:pt x="0" y="9638"/>
                    </a:lnTo>
                    <a:lnTo>
                      <a:pt x="114" y="9754"/>
                    </a:lnTo>
                    <a:lnTo>
                      <a:pt x="342" y="9870"/>
                    </a:lnTo>
                    <a:lnTo>
                      <a:pt x="1028" y="9870"/>
                    </a:lnTo>
                    <a:lnTo>
                      <a:pt x="1371" y="9754"/>
                    </a:lnTo>
                    <a:lnTo>
                      <a:pt x="1485" y="9754"/>
                    </a:lnTo>
                    <a:lnTo>
                      <a:pt x="1600" y="9638"/>
                    </a:lnTo>
                    <a:lnTo>
                      <a:pt x="2057" y="9638"/>
                    </a:lnTo>
                    <a:lnTo>
                      <a:pt x="2057" y="9754"/>
                    </a:lnTo>
                    <a:lnTo>
                      <a:pt x="1942" y="9870"/>
                    </a:lnTo>
                    <a:lnTo>
                      <a:pt x="1828" y="10219"/>
                    </a:lnTo>
                    <a:lnTo>
                      <a:pt x="1142" y="10916"/>
                    </a:lnTo>
                    <a:lnTo>
                      <a:pt x="914" y="11032"/>
                    </a:lnTo>
                    <a:lnTo>
                      <a:pt x="914" y="11264"/>
                    </a:lnTo>
                    <a:lnTo>
                      <a:pt x="1142" y="11729"/>
                    </a:lnTo>
                    <a:lnTo>
                      <a:pt x="1371" y="11961"/>
                    </a:lnTo>
                    <a:lnTo>
                      <a:pt x="1714" y="12193"/>
                    </a:lnTo>
                    <a:lnTo>
                      <a:pt x="2171" y="12425"/>
                    </a:lnTo>
                    <a:lnTo>
                      <a:pt x="2514" y="12425"/>
                    </a:lnTo>
                    <a:lnTo>
                      <a:pt x="2628" y="12193"/>
                    </a:lnTo>
                    <a:lnTo>
                      <a:pt x="2857" y="11961"/>
                    </a:lnTo>
                    <a:lnTo>
                      <a:pt x="2857" y="11612"/>
                    </a:lnTo>
                    <a:lnTo>
                      <a:pt x="2971" y="11380"/>
                    </a:lnTo>
                    <a:lnTo>
                      <a:pt x="3085" y="11264"/>
                    </a:lnTo>
                    <a:lnTo>
                      <a:pt x="3314" y="11148"/>
                    </a:lnTo>
                    <a:lnTo>
                      <a:pt x="3314" y="11264"/>
                    </a:lnTo>
                    <a:lnTo>
                      <a:pt x="3200" y="11380"/>
                    </a:lnTo>
                    <a:lnTo>
                      <a:pt x="3200" y="11845"/>
                    </a:lnTo>
                    <a:lnTo>
                      <a:pt x="3314" y="11961"/>
                    </a:lnTo>
                    <a:lnTo>
                      <a:pt x="3314" y="12077"/>
                    </a:lnTo>
                    <a:lnTo>
                      <a:pt x="3200" y="12193"/>
                    </a:lnTo>
                    <a:lnTo>
                      <a:pt x="3200" y="13238"/>
                    </a:lnTo>
                    <a:lnTo>
                      <a:pt x="3428" y="14980"/>
                    </a:lnTo>
                    <a:lnTo>
                      <a:pt x="4342" y="17883"/>
                    </a:lnTo>
                    <a:lnTo>
                      <a:pt x="5257" y="19509"/>
                    </a:lnTo>
                    <a:lnTo>
                      <a:pt x="5371" y="19509"/>
                    </a:lnTo>
                    <a:lnTo>
                      <a:pt x="5828" y="20438"/>
                    </a:lnTo>
                    <a:lnTo>
                      <a:pt x="6171" y="20787"/>
                    </a:lnTo>
                    <a:lnTo>
                      <a:pt x="6514" y="21483"/>
                    </a:lnTo>
                    <a:lnTo>
                      <a:pt x="6628" y="21600"/>
                    </a:lnTo>
                    <a:lnTo>
                      <a:pt x="7542" y="21600"/>
                    </a:lnTo>
                    <a:lnTo>
                      <a:pt x="7542" y="21367"/>
                    </a:lnTo>
                    <a:lnTo>
                      <a:pt x="7657" y="21135"/>
                    </a:lnTo>
                    <a:lnTo>
                      <a:pt x="7657" y="21019"/>
                    </a:lnTo>
                    <a:lnTo>
                      <a:pt x="7999" y="20670"/>
                    </a:lnTo>
                    <a:lnTo>
                      <a:pt x="8228" y="20554"/>
                    </a:lnTo>
                    <a:lnTo>
                      <a:pt x="8342" y="20438"/>
                    </a:lnTo>
                    <a:lnTo>
                      <a:pt x="8342" y="20206"/>
                    </a:lnTo>
                    <a:lnTo>
                      <a:pt x="8571" y="20090"/>
                    </a:lnTo>
                    <a:lnTo>
                      <a:pt x="8800" y="19858"/>
                    </a:lnTo>
                    <a:lnTo>
                      <a:pt x="8914" y="19625"/>
                    </a:lnTo>
                    <a:lnTo>
                      <a:pt x="9028" y="19161"/>
                    </a:lnTo>
                    <a:lnTo>
                      <a:pt x="9142" y="18464"/>
                    </a:lnTo>
                    <a:lnTo>
                      <a:pt x="9028" y="17883"/>
                    </a:lnTo>
                    <a:lnTo>
                      <a:pt x="8914" y="17535"/>
                    </a:lnTo>
                    <a:lnTo>
                      <a:pt x="8914" y="16838"/>
                    </a:lnTo>
                    <a:lnTo>
                      <a:pt x="9028" y="16490"/>
                    </a:lnTo>
                    <a:lnTo>
                      <a:pt x="9257" y="16258"/>
                    </a:lnTo>
                    <a:lnTo>
                      <a:pt x="9485" y="16141"/>
                    </a:lnTo>
                    <a:lnTo>
                      <a:pt x="9600" y="16025"/>
                    </a:lnTo>
                    <a:lnTo>
                      <a:pt x="9714" y="16025"/>
                    </a:lnTo>
                    <a:lnTo>
                      <a:pt x="9942" y="15909"/>
                    </a:lnTo>
                    <a:lnTo>
                      <a:pt x="10171" y="15677"/>
                    </a:lnTo>
                    <a:lnTo>
                      <a:pt x="10400" y="15561"/>
                    </a:lnTo>
                    <a:lnTo>
                      <a:pt x="11314" y="14632"/>
                    </a:lnTo>
                    <a:lnTo>
                      <a:pt x="12457" y="13703"/>
                    </a:lnTo>
                    <a:lnTo>
                      <a:pt x="12800" y="13470"/>
                    </a:lnTo>
                    <a:lnTo>
                      <a:pt x="12914" y="13354"/>
                    </a:lnTo>
                    <a:lnTo>
                      <a:pt x="13257" y="13238"/>
                    </a:lnTo>
                    <a:lnTo>
                      <a:pt x="13485" y="12890"/>
                    </a:lnTo>
                    <a:lnTo>
                      <a:pt x="13828" y="12541"/>
                    </a:lnTo>
                    <a:lnTo>
                      <a:pt x="14057" y="12193"/>
                    </a:lnTo>
                    <a:lnTo>
                      <a:pt x="14171" y="11729"/>
                    </a:lnTo>
                    <a:lnTo>
                      <a:pt x="14285" y="11612"/>
                    </a:lnTo>
                    <a:lnTo>
                      <a:pt x="14285" y="11496"/>
                    </a:lnTo>
                    <a:lnTo>
                      <a:pt x="14742" y="11264"/>
                    </a:lnTo>
                    <a:lnTo>
                      <a:pt x="14971" y="11264"/>
                    </a:lnTo>
                    <a:lnTo>
                      <a:pt x="15428" y="11380"/>
                    </a:lnTo>
                    <a:lnTo>
                      <a:pt x="15428" y="10451"/>
                    </a:lnTo>
                    <a:lnTo>
                      <a:pt x="15314" y="10219"/>
                    </a:lnTo>
                    <a:lnTo>
                      <a:pt x="15200" y="10219"/>
                    </a:lnTo>
                    <a:lnTo>
                      <a:pt x="15200" y="10103"/>
                    </a:lnTo>
                    <a:lnTo>
                      <a:pt x="15085" y="9987"/>
                    </a:lnTo>
                    <a:lnTo>
                      <a:pt x="15085" y="9522"/>
                    </a:lnTo>
                    <a:lnTo>
                      <a:pt x="15200" y="9406"/>
                    </a:lnTo>
                    <a:lnTo>
                      <a:pt x="15200" y="9174"/>
                    </a:lnTo>
                    <a:lnTo>
                      <a:pt x="15314" y="8941"/>
                    </a:lnTo>
                    <a:lnTo>
                      <a:pt x="15314" y="8825"/>
                    </a:lnTo>
                    <a:lnTo>
                      <a:pt x="15428" y="8709"/>
                    </a:lnTo>
                    <a:lnTo>
                      <a:pt x="16571" y="8709"/>
                    </a:lnTo>
                    <a:lnTo>
                      <a:pt x="16685" y="8825"/>
                    </a:lnTo>
                    <a:lnTo>
                      <a:pt x="16800" y="9058"/>
                    </a:lnTo>
                    <a:lnTo>
                      <a:pt x="16800" y="9522"/>
                    </a:lnTo>
                    <a:lnTo>
                      <a:pt x="17028" y="10335"/>
                    </a:lnTo>
                    <a:lnTo>
                      <a:pt x="17257" y="10103"/>
                    </a:lnTo>
                    <a:lnTo>
                      <a:pt x="17371" y="9870"/>
                    </a:lnTo>
                    <a:lnTo>
                      <a:pt x="17371" y="9754"/>
                    </a:lnTo>
                    <a:lnTo>
                      <a:pt x="17485" y="9522"/>
                    </a:lnTo>
                    <a:lnTo>
                      <a:pt x="17600" y="9406"/>
                    </a:lnTo>
                    <a:lnTo>
                      <a:pt x="17714" y="9406"/>
                    </a:lnTo>
                    <a:lnTo>
                      <a:pt x="17828" y="9522"/>
                    </a:lnTo>
                    <a:lnTo>
                      <a:pt x="17828" y="9754"/>
                    </a:lnTo>
                    <a:lnTo>
                      <a:pt x="18057" y="10683"/>
                    </a:lnTo>
                    <a:lnTo>
                      <a:pt x="18057" y="10567"/>
                    </a:lnTo>
                    <a:lnTo>
                      <a:pt x="18285" y="10567"/>
                    </a:lnTo>
                    <a:lnTo>
                      <a:pt x="18285" y="10683"/>
                    </a:lnTo>
                    <a:lnTo>
                      <a:pt x="18514" y="10683"/>
                    </a:lnTo>
                    <a:lnTo>
                      <a:pt x="18514" y="10335"/>
                    </a:lnTo>
                    <a:lnTo>
                      <a:pt x="18400" y="10103"/>
                    </a:lnTo>
                    <a:lnTo>
                      <a:pt x="18400" y="9754"/>
                    </a:lnTo>
                    <a:lnTo>
                      <a:pt x="18514" y="9754"/>
                    </a:lnTo>
                    <a:lnTo>
                      <a:pt x="18742" y="9870"/>
                    </a:lnTo>
                    <a:lnTo>
                      <a:pt x="18857" y="9987"/>
                    </a:lnTo>
                    <a:lnTo>
                      <a:pt x="18971" y="9987"/>
                    </a:lnTo>
                    <a:lnTo>
                      <a:pt x="19428" y="9522"/>
                    </a:lnTo>
                    <a:lnTo>
                      <a:pt x="19542" y="9522"/>
                    </a:lnTo>
                    <a:lnTo>
                      <a:pt x="19657" y="9290"/>
                    </a:lnTo>
                    <a:lnTo>
                      <a:pt x="19657" y="9058"/>
                    </a:lnTo>
                    <a:lnTo>
                      <a:pt x="19771" y="8825"/>
                    </a:lnTo>
                    <a:lnTo>
                      <a:pt x="19885" y="8477"/>
                    </a:lnTo>
                    <a:lnTo>
                      <a:pt x="20000" y="8245"/>
                    </a:lnTo>
                    <a:lnTo>
                      <a:pt x="20457" y="8012"/>
                    </a:lnTo>
                    <a:lnTo>
                      <a:pt x="21028" y="7780"/>
                    </a:lnTo>
                    <a:lnTo>
                      <a:pt x="21142" y="7548"/>
                    </a:lnTo>
                    <a:lnTo>
                      <a:pt x="21142" y="7432"/>
                    </a:lnTo>
                    <a:lnTo>
                      <a:pt x="21371" y="7199"/>
                    </a:lnTo>
                    <a:lnTo>
                      <a:pt x="21371" y="6967"/>
                    </a:lnTo>
                    <a:lnTo>
                      <a:pt x="21485" y="6735"/>
                    </a:lnTo>
                    <a:lnTo>
                      <a:pt x="21599" y="6619"/>
                    </a:lnTo>
                    <a:lnTo>
                      <a:pt x="21599" y="6270"/>
                    </a:lnTo>
                    <a:lnTo>
                      <a:pt x="21485" y="6270"/>
                    </a:lnTo>
                    <a:lnTo>
                      <a:pt x="20914" y="6387"/>
                    </a:lnTo>
                    <a:lnTo>
                      <a:pt x="20228" y="6503"/>
                    </a:lnTo>
                    <a:lnTo>
                      <a:pt x="19657" y="6619"/>
                    </a:lnTo>
                    <a:lnTo>
                      <a:pt x="18857" y="6503"/>
                    </a:lnTo>
                    <a:lnTo>
                      <a:pt x="18514" y="7199"/>
                    </a:lnTo>
                    <a:lnTo>
                      <a:pt x="18400" y="7548"/>
                    </a:lnTo>
                    <a:lnTo>
                      <a:pt x="18285" y="7780"/>
                    </a:lnTo>
                    <a:lnTo>
                      <a:pt x="18057" y="8012"/>
                    </a:lnTo>
                    <a:lnTo>
                      <a:pt x="17714" y="8012"/>
                    </a:lnTo>
                    <a:lnTo>
                      <a:pt x="17485" y="7896"/>
                    </a:lnTo>
                    <a:lnTo>
                      <a:pt x="17028" y="7896"/>
                    </a:lnTo>
                    <a:lnTo>
                      <a:pt x="16800" y="8012"/>
                    </a:lnTo>
                    <a:lnTo>
                      <a:pt x="16571" y="7896"/>
                    </a:lnTo>
                    <a:lnTo>
                      <a:pt x="15999" y="7896"/>
                    </a:lnTo>
                    <a:lnTo>
                      <a:pt x="15085" y="801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461701" y="1468720"/>
                <a:ext cx="284937" cy="1802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5717"/>
                    </a:moveTo>
                    <a:lnTo>
                      <a:pt x="19395" y="5717"/>
                    </a:lnTo>
                    <a:lnTo>
                      <a:pt x="18293" y="6035"/>
                    </a:lnTo>
                    <a:lnTo>
                      <a:pt x="17853" y="6352"/>
                    </a:lnTo>
                    <a:lnTo>
                      <a:pt x="17632" y="6670"/>
                    </a:lnTo>
                    <a:lnTo>
                      <a:pt x="17191" y="6988"/>
                    </a:lnTo>
                    <a:lnTo>
                      <a:pt x="16971" y="7305"/>
                    </a:lnTo>
                    <a:lnTo>
                      <a:pt x="16971" y="7941"/>
                    </a:lnTo>
                    <a:lnTo>
                      <a:pt x="15208" y="8894"/>
                    </a:lnTo>
                    <a:lnTo>
                      <a:pt x="14767" y="10482"/>
                    </a:lnTo>
                    <a:lnTo>
                      <a:pt x="14106" y="10482"/>
                    </a:lnTo>
                    <a:lnTo>
                      <a:pt x="13665" y="10800"/>
                    </a:lnTo>
                    <a:lnTo>
                      <a:pt x="13444" y="11435"/>
                    </a:lnTo>
                    <a:lnTo>
                      <a:pt x="13444" y="13341"/>
                    </a:lnTo>
                    <a:lnTo>
                      <a:pt x="11461" y="16199"/>
                    </a:lnTo>
                    <a:lnTo>
                      <a:pt x="10359" y="16199"/>
                    </a:lnTo>
                    <a:lnTo>
                      <a:pt x="9697" y="16517"/>
                    </a:lnTo>
                    <a:lnTo>
                      <a:pt x="9257" y="16517"/>
                    </a:lnTo>
                    <a:lnTo>
                      <a:pt x="8595" y="17152"/>
                    </a:lnTo>
                    <a:lnTo>
                      <a:pt x="8155" y="17470"/>
                    </a:lnTo>
                    <a:lnTo>
                      <a:pt x="7934" y="18105"/>
                    </a:lnTo>
                    <a:lnTo>
                      <a:pt x="7053" y="19376"/>
                    </a:lnTo>
                    <a:lnTo>
                      <a:pt x="6612" y="19694"/>
                    </a:lnTo>
                    <a:lnTo>
                      <a:pt x="6391" y="20329"/>
                    </a:lnTo>
                    <a:lnTo>
                      <a:pt x="6171" y="20329"/>
                    </a:lnTo>
                    <a:lnTo>
                      <a:pt x="5951" y="20647"/>
                    </a:lnTo>
                    <a:lnTo>
                      <a:pt x="5730" y="20647"/>
                    </a:lnTo>
                    <a:lnTo>
                      <a:pt x="4848" y="21282"/>
                    </a:lnTo>
                    <a:lnTo>
                      <a:pt x="3526" y="21599"/>
                    </a:lnTo>
                    <a:lnTo>
                      <a:pt x="2204" y="21282"/>
                    </a:lnTo>
                    <a:lnTo>
                      <a:pt x="1322" y="20964"/>
                    </a:lnTo>
                    <a:lnTo>
                      <a:pt x="220" y="17470"/>
                    </a:lnTo>
                    <a:lnTo>
                      <a:pt x="0" y="12705"/>
                    </a:lnTo>
                    <a:lnTo>
                      <a:pt x="1102" y="10164"/>
                    </a:lnTo>
                    <a:lnTo>
                      <a:pt x="1322" y="6670"/>
                    </a:lnTo>
                    <a:lnTo>
                      <a:pt x="3085" y="6670"/>
                    </a:lnTo>
                    <a:lnTo>
                      <a:pt x="3526" y="5082"/>
                    </a:lnTo>
                    <a:lnTo>
                      <a:pt x="3746" y="5082"/>
                    </a:lnTo>
                    <a:lnTo>
                      <a:pt x="4628" y="4447"/>
                    </a:lnTo>
                    <a:lnTo>
                      <a:pt x="5289" y="3811"/>
                    </a:lnTo>
                    <a:lnTo>
                      <a:pt x="5730" y="3176"/>
                    </a:lnTo>
                    <a:lnTo>
                      <a:pt x="6171" y="2223"/>
                    </a:lnTo>
                    <a:lnTo>
                      <a:pt x="6391" y="1270"/>
                    </a:lnTo>
                    <a:lnTo>
                      <a:pt x="6612" y="1270"/>
                    </a:lnTo>
                    <a:lnTo>
                      <a:pt x="6832" y="1588"/>
                    </a:lnTo>
                    <a:lnTo>
                      <a:pt x="8816" y="1588"/>
                    </a:lnTo>
                    <a:lnTo>
                      <a:pt x="10138" y="1905"/>
                    </a:lnTo>
                    <a:lnTo>
                      <a:pt x="11902" y="1588"/>
                    </a:lnTo>
                    <a:lnTo>
                      <a:pt x="13444" y="317"/>
                    </a:lnTo>
                    <a:lnTo>
                      <a:pt x="14546" y="0"/>
                    </a:lnTo>
                    <a:lnTo>
                      <a:pt x="15428" y="1270"/>
                    </a:lnTo>
                    <a:lnTo>
                      <a:pt x="15428" y="1588"/>
                    </a:lnTo>
                    <a:lnTo>
                      <a:pt x="15648" y="1905"/>
                    </a:lnTo>
                    <a:lnTo>
                      <a:pt x="17412" y="3176"/>
                    </a:lnTo>
                    <a:lnTo>
                      <a:pt x="21379" y="3176"/>
                    </a:lnTo>
                    <a:lnTo>
                      <a:pt x="21379" y="4764"/>
                    </a:lnTo>
                    <a:lnTo>
                      <a:pt x="21599" y="5400"/>
                    </a:lnTo>
                    <a:lnTo>
                      <a:pt x="21599" y="571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2" name="Google Shape;732;p34"/>
              <p:cNvSpPr/>
              <p:nvPr/>
            </p:nvSpPr>
            <p:spPr>
              <a:xfrm>
                <a:off x="1623869" y="1304415"/>
                <a:ext cx="168852" cy="2279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599" y="0"/>
                    </a:moveTo>
                    <a:lnTo>
                      <a:pt x="20855" y="502"/>
                    </a:lnTo>
                    <a:lnTo>
                      <a:pt x="19365" y="1255"/>
                    </a:lnTo>
                    <a:lnTo>
                      <a:pt x="17503" y="2511"/>
                    </a:lnTo>
                    <a:lnTo>
                      <a:pt x="15641" y="3516"/>
                    </a:lnTo>
                    <a:lnTo>
                      <a:pt x="14151" y="4269"/>
                    </a:lnTo>
                    <a:lnTo>
                      <a:pt x="13034" y="4772"/>
                    </a:lnTo>
                    <a:lnTo>
                      <a:pt x="11544" y="5776"/>
                    </a:lnTo>
                    <a:lnTo>
                      <a:pt x="10800" y="6027"/>
                    </a:lnTo>
                    <a:lnTo>
                      <a:pt x="10055" y="6027"/>
                    </a:lnTo>
                    <a:lnTo>
                      <a:pt x="10055" y="6279"/>
                    </a:lnTo>
                    <a:lnTo>
                      <a:pt x="4096" y="5776"/>
                    </a:lnTo>
                    <a:lnTo>
                      <a:pt x="3351" y="5776"/>
                    </a:lnTo>
                    <a:lnTo>
                      <a:pt x="3351" y="6027"/>
                    </a:lnTo>
                    <a:lnTo>
                      <a:pt x="2979" y="6530"/>
                    </a:lnTo>
                    <a:lnTo>
                      <a:pt x="2979" y="7032"/>
                    </a:lnTo>
                    <a:lnTo>
                      <a:pt x="3351" y="7534"/>
                    </a:lnTo>
                    <a:lnTo>
                      <a:pt x="3351" y="8037"/>
                    </a:lnTo>
                    <a:lnTo>
                      <a:pt x="3724" y="8288"/>
                    </a:lnTo>
                    <a:lnTo>
                      <a:pt x="3351" y="8790"/>
                    </a:lnTo>
                    <a:lnTo>
                      <a:pt x="2606" y="9041"/>
                    </a:lnTo>
                    <a:lnTo>
                      <a:pt x="1489" y="9041"/>
                    </a:lnTo>
                    <a:lnTo>
                      <a:pt x="744" y="8790"/>
                    </a:lnTo>
                    <a:lnTo>
                      <a:pt x="0" y="8790"/>
                    </a:lnTo>
                    <a:lnTo>
                      <a:pt x="0" y="11553"/>
                    </a:lnTo>
                    <a:lnTo>
                      <a:pt x="2234" y="11302"/>
                    </a:lnTo>
                    <a:lnTo>
                      <a:pt x="4096" y="12306"/>
                    </a:lnTo>
                    <a:lnTo>
                      <a:pt x="2979" y="14065"/>
                    </a:lnTo>
                    <a:lnTo>
                      <a:pt x="3351" y="14065"/>
                    </a:lnTo>
                    <a:lnTo>
                      <a:pt x="4841" y="15069"/>
                    </a:lnTo>
                    <a:lnTo>
                      <a:pt x="6331" y="15572"/>
                    </a:lnTo>
                    <a:lnTo>
                      <a:pt x="6703" y="15823"/>
                    </a:lnTo>
                    <a:lnTo>
                      <a:pt x="7448" y="16074"/>
                    </a:lnTo>
                    <a:lnTo>
                      <a:pt x="7820" y="16325"/>
                    </a:lnTo>
                    <a:lnTo>
                      <a:pt x="7820" y="18586"/>
                    </a:lnTo>
                    <a:lnTo>
                      <a:pt x="7448" y="19590"/>
                    </a:lnTo>
                    <a:lnTo>
                      <a:pt x="7448" y="20093"/>
                    </a:lnTo>
                    <a:lnTo>
                      <a:pt x="7820" y="20595"/>
                    </a:lnTo>
                    <a:lnTo>
                      <a:pt x="8937" y="21348"/>
                    </a:lnTo>
                    <a:lnTo>
                      <a:pt x="9682" y="21348"/>
                    </a:lnTo>
                    <a:lnTo>
                      <a:pt x="10427" y="21600"/>
                    </a:lnTo>
                    <a:lnTo>
                      <a:pt x="11917" y="21600"/>
                    </a:lnTo>
                    <a:lnTo>
                      <a:pt x="12662" y="21097"/>
                    </a:lnTo>
                    <a:lnTo>
                      <a:pt x="13406" y="20846"/>
                    </a:lnTo>
                    <a:lnTo>
                      <a:pt x="13779" y="20344"/>
                    </a:lnTo>
                    <a:lnTo>
                      <a:pt x="14151" y="20093"/>
                    </a:lnTo>
                    <a:lnTo>
                      <a:pt x="14524" y="17079"/>
                    </a:lnTo>
                    <a:lnTo>
                      <a:pt x="14524" y="16074"/>
                    </a:lnTo>
                    <a:lnTo>
                      <a:pt x="14151" y="15069"/>
                    </a:lnTo>
                    <a:lnTo>
                      <a:pt x="13779" y="14567"/>
                    </a:lnTo>
                    <a:lnTo>
                      <a:pt x="13034" y="14065"/>
                    </a:lnTo>
                    <a:lnTo>
                      <a:pt x="12662" y="13562"/>
                    </a:lnTo>
                    <a:lnTo>
                      <a:pt x="12289" y="13562"/>
                    </a:lnTo>
                    <a:lnTo>
                      <a:pt x="11917" y="13311"/>
                    </a:lnTo>
                    <a:lnTo>
                      <a:pt x="11544" y="13311"/>
                    </a:lnTo>
                    <a:lnTo>
                      <a:pt x="10800" y="12558"/>
                    </a:lnTo>
                    <a:lnTo>
                      <a:pt x="10055" y="12055"/>
                    </a:lnTo>
                    <a:lnTo>
                      <a:pt x="10055" y="11051"/>
                    </a:lnTo>
                    <a:lnTo>
                      <a:pt x="10427" y="10800"/>
                    </a:lnTo>
                    <a:lnTo>
                      <a:pt x="10800" y="10800"/>
                    </a:lnTo>
                    <a:lnTo>
                      <a:pt x="10800" y="10548"/>
                    </a:lnTo>
                    <a:lnTo>
                      <a:pt x="11172" y="10548"/>
                    </a:lnTo>
                    <a:lnTo>
                      <a:pt x="13779" y="8790"/>
                    </a:lnTo>
                    <a:lnTo>
                      <a:pt x="16013" y="7032"/>
                    </a:lnTo>
                    <a:lnTo>
                      <a:pt x="17503" y="5776"/>
                    </a:lnTo>
                    <a:lnTo>
                      <a:pt x="18248" y="5274"/>
                    </a:lnTo>
                    <a:lnTo>
                      <a:pt x="19365" y="4018"/>
                    </a:lnTo>
                    <a:lnTo>
                      <a:pt x="21227" y="1506"/>
                    </a:lnTo>
                    <a:lnTo>
                      <a:pt x="21227" y="1004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703105" y="1079159"/>
                <a:ext cx="1150599" cy="760573"/>
              </a:xfrm>
              <a:custGeom>
                <a:avLst/>
                <a:gdLst/>
                <a:ahLst/>
                <a:cxnLst/>
                <a:rect l="l" t="t" r="r" b="b"/>
                <a:pathLst>
                  <a:path w="21556" h="21600" extrusionOk="0">
                    <a:moveTo>
                      <a:pt x="5290" y="3236"/>
                    </a:moveTo>
                    <a:cubicBezTo>
                      <a:pt x="5263" y="3462"/>
                      <a:pt x="5263" y="3687"/>
                      <a:pt x="5236" y="3913"/>
                    </a:cubicBezTo>
                    <a:cubicBezTo>
                      <a:pt x="5290" y="4101"/>
                      <a:pt x="5345" y="4327"/>
                      <a:pt x="5400" y="4515"/>
                    </a:cubicBezTo>
                    <a:cubicBezTo>
                      <a:pt x="5481" y="4666"/>
                      <a:pt x="5590" y="4816"/>
                      <a:pt x="5672" y="4967"/>
                    </a:cubicBezTo>
                    <a:cubicBezTo>
                      <a:pt x="5809" y="5080"/>
                      <a:pt x="5918" y="5230"/>
                      <a:pt x="6054" y="5343"/>
                    </a:cubicBezTo>
                    <a:cubicBezTo>
                      <a:pt x="6190" y="5418"/>
                      <a:pt x="6300" y="5494"/>
                      <a:pt x="6436" y="5569"/>
                    </a:cubicBezTo>
                    <a:lnTo>
                      <a:pt x="6763" y="5795"/>
                    </a:lnTo>
                    <a:cubicBezTo>
                      <a:pt x="6845" y="5908"/>
                      <a:pt x="6954" y="5983"/>
                      <a:pt x="7036" y="6096"/>
                    </a:cubicBezTo>
                    <a:lnTo>
                      <a:pt x="7200" y="6547"/>
                    </a:lnTo>
                    <a:cubicBezTo>
                      <a:pt x="7227" y="6735"/>
                      <a:pt x="7281" y="6886"/>
                      <a:pt x="7309" y="7074"/>
                    </a:cubicBezTo>
                    <a:cubicBezTo>
                      <a:pt x="7336" y="7187"/>
                      <a:pt x="7336" y="7337"/>
                      <a:pt x="7363" y="7450"/>
                    </a:cubicBezTo>
                    <a:lnTo>
                      <a:pt x="7363" y="7601"/>
                    </a:lnTo>
                    <a:cubicBezTo>
                      <a:pt x="7390" y="7714"/>
                      <a:pt x="7390" y="7789"/>
                      <a:pt x="7418" y="7902"/>
                    </a:cubicBezTo>
                    <a:cubicBezTo>
                      <a:pt x="7500" y="7940"/>
                      <a:pt x="7554" y="8015"/>
                      <a:pt x="7636" y="8052"/>
                    </a:cubicBezTo>
                    <a:cubicBezTo>
                      <a:pt x="7772" y="8090"/>
                      <a:pt x="7881" y="8090"/>
                      <a:pt x="8018" y="8128"/>
                    </a:cubicBezTo>
                    <a:cubicBezTo>
                      <a:pt x="8154" y="8165"/>
                      <a:pt x="8318" y="8165"/>
                      <a:pt x="8454" y="8203"/>
                    </a:cubicBezTo>
                    <a:cubicBezTo>
                      <a:pt x="8590" y="8165"/>
                      <a:pt x="8700" y="8165"/>
                      <a:pt x="8836" y="8128"/>
                    </a:cubicBezTo>
                    <a:cubicBezTo>
                      <a:pt x="8972" y="8090"/>
                      <a:pt x="9081" y="8090"/>
                      <a:pt x="9218" y="8052"/>
                    </a:cubicBezTo>
                    <a:lnTo>
                      <a:pt x="9490" y="8052"/>
                    </a:lnTo>
                    <a:cubicBezTo>
                      <a:pt x="9572" y="8090"/>
                      <a:pt x="9627" y="8090"/>
                      <a:pt x="9709" y="8128"/>
                    </a:cubicBezTo>
                    <a:lnTo>
                      <a:pt x="9872" y="8354"/>
                    </a:lnTo>
                    <a:cubicBezTo>
                      <a:pt x="9927" y="8391"/>
                      <a:pt x="9981" y="8466"/>
                      <a:pt x="10036" y="8504"/>
                    </a:cubicBezTo>
                    <a:cubicBezTo>
                      <a:pt x="10145" y="8542"/>
                      <a:pt x="10254" y="8542"/>
                      <a:pt x="10363" y="8579"/>
                    </a:cubicBezTo>
                    <a:cubicBezTo>
                      <a:pt x="10500" y="8542"/>
                      <a:pt x="10663" y="8542"/>
                      <a:pt x="10800" y="8504"/>
                    </a:cubicBezTo>
                    <a:cubicBezTo>
                      <a:pt x="10936" y="8429"/>
                      <a:pt x="11099" y="8354"/>
                      <a:pt x="11236" y="8278"/>
                    </a:cubicBezTo>
                    <a:cubicBezTo>
                      <a:pt x="11345" y="8165"/>
                      <a:pt x="11454" y="8090"/>
                      <a:pt x="11563" y="7977"/>
                    </a:cubicBezTo>
                    <a:cubicBezTo>
                      <a:pt x="11645" y="7940"/>
                      <a:pt x="11699" y="7864"/>
                      <a:pt x="11781" y="7827"/>
                    </a:cubicBezTo>
                    <a:cubicBezTo>
                      <a:pt x="11863" y="7789"/>
                      <a:pt x="11918" y="7789"/>
                      <a:pt x="11999" y="7751"/>
                    </a:cubicBezTo>
                    <a:cubicBezTo>
                      <a:pt x="12136" y="7714"/>
                      <a:pt x="12245" y="7639"/>
                      <a:pt x="12381" y="7601"/>
                    </a:cubicBezTo>
                    <a:cubicBezTo>
                      <a:pt x="12572" y="7563"/>
                      <a:pt x="12736" y="7488"/>
                      <a:pt x="12927" y="7450"/>
                    </a:cubicBezTo>
                    <a:cubicBezTo>
                      <a:pt x="13118" y="7413"/>
                      <a:pt x="13281" y="7337"/>
                      <a:pt x="13472" y="7300"/>
                    </a:cubicBezTo>
                    <a:cubicBezTo>
                      <a:pt x="13663" y="7262"/>
                      <a:pt x="13827" y="7187"/>
                      <a:pt x="14018" y="7149"/>
                    </a:cubicBezTo>
                    <a:cubicBezTo>
                      <a:pt x="14154" y="7112"/>
                      <a:pt x="14318" y="7036"/>
                      <a:pt x="14454" y="6999"/>
                    </a:cubicBezTo>
                    <a:lnTo>
                      <a:pt x="14781" y="6773"/>
                    </a:lnTo>
                    <a:cubicBezTo>
                      <a:pt x="14836" y="6660"/>
                      <a:pt x="14890" y="6585"/>
                      <a:pt x="14945" y="6472"/>
                    </a:cubicBezTo>
                    <a:cubicBezTo>
                      <a:pt x="14972" y="6359"/>
                      <a:pt x="15027" y="6284"/>
                      <a:pt x="15054" y="6171"/>
                    </a:cubicBezTo>
                    <a:lnTo>
                      <a:pt x="15054" y="5795"/>
                    </a:lnTo>
                    <a:cubicBezTo>
                      <a:pt x="15190" y="5682"/>
                      <a:pt x="15354" y="5606"/>
                      <a:pt x="15490" y="5494"/>
                    </a:cubicBezTo>
                    <a:cubicBezTo>
                      <a:pt x="15627" y="5456"/>
                      <a:pt x="15790" y="5381"/>
                      <a:pt x="15927" y="5343"/>
                    </a:cubicBezTo>
                    <a:lnTo>
                      <a:pt x="16090" y="5343"/>
                    </a:lnTo>
                    <a:cubicBezTo>
                      <a:pt x="16145" y="5305"/>
                      <a:pt x="16200" y="5305"/>
                      <a:pt x="16254" y="5268"/>
                    </a:cubicBezTo>
                    <a:cubicBezTo>
                      <a:pt x="16336" y="5230"/>
                      <a:pt x="16390" y="5230"/>
                      <a:pt x="16472" y="5193"/>
                    </a:cubicBezTo>
                    <a:lnTo>
                      <a:pt x="16690" y="4891"/>
                    </a:lnTo>
                    <a:lnTo>
                      <a:pt x="16690" y="4741"/>
                    </a:lnTo>
                    <a:cubicBezTo>
                      <a:pt x="16663" y="4703"/>
                      <a:pt x="16663" y="4628"/>
                      <a:pt x="16636" y="4590"/>
                    </a:cubicBezTo>
                    <a:lnTo>
                      <a:pt x="16527" y="4440"/>
                    </a:lnTo>
                    <a:cubicBezTo>
                      <a:pt x="16472" y="4402"/>
                      <a:pt x="16418" y="4402"/>
                      <a:pt x="16363" y="4365"/>
                    </a:cubicBezTo>
                    <a:cubicBezTo>
                      <a:pt x="16336" y="4327"/>
                      <a:pt x="16281" y="4327"/>
                      <a:pt x="16254" y="4289"/>
                    </a:cubicBezTo>
                    <a:lnTo>
                      <a:pt x="15327" y="4289"/>
                    </a:lnTo>
                    <a:cubicBezTo>
                      <a:pt x="15409" y="3800"/>
                      <a:pt x="15463" y="3349"/>
                      <a:pt x="15545" y="2859"/>
                    </a:cubicBezTo>
                    <a:cubicBezTo>
                      <a:pt x="15709" y="2671"/>
                      <a:pt x="15872" y="2445"/>
                      <a:pt x="16036" y="2257"/>
                    </a:cubicBezTo>
                    <a:lnTo>
                      <a:pt x="16036" y="1731"/>
                    </a:lnTo>
                    <a:cubicBezTo>
                      <a:pt x="16063" y="1580"/>
                      <a:pt x="16063" y="1429"/>
                      <a:pt x="16090" y="1279"/>
                    </a:cubicBezTo>
                    <a:cubicBezTo>
                      <a:pt x="16118" y="1091"/>
                      <a:pt x="16172" y="940"/>
                      <a:pt x="16200" y="752"/>
                    </a:cubicBezTo>
                    <a:cubicBezTo>
                      <a:pt x="16281" y="602"/>
                      <a:pt x="16336" y="451"/>
                      <a:pt x="16418" y="301"/>
                    </a:cubicBezTo>
                    <a:lnTo>
                      <a:pt x="16745" y="75"/>
                    </a:lnTo>
                    <a:cubicBezTo>
                      <a:pt x="16936" y="37"/>
                      <a:pt x="17100" y="37"/>
                      <a:pt x="17290" y="0"/>
                    </a:cubicBezTo>
                    <a:cubicBezTo>
                      <a:pt x="17427" y="37"/>
                      <a:pt x="17536" y="37"/>
                      <a:pt x="17672" y="75"/>
                    </a:cubicBezTo>
                    <a:cubicBezTo>
                      <a:pt x="17754" y="150"/>
                      <a:pt x="17863" y="225"/>
                      <a:pt x="17945" y="301"/>
                    </a:cubicBezTo>
                    <a:lnTo>
                      <a:pt x="18109" y="752"/>
                    </a:lnTo>
                    <a:lnTo>
                      <a:pt x="18163" y="827"/>
                    </a:lnTo>
                    <a:lnTo>
                      <a:pt x="18163" y="903"/>
                    </a:lnTo>
                    <a:cubicBezTo>
                      <a:pt x="18190" y="978"/>
                      <a:pt x="18190" y="1053"/>
                      <a:pt x="18218" y="1128"/>
                    </a:cubicBezTo>
                    <a:cubicBezTo>
                      <a:pt x="18245" y="1204"/>
                      <a:pt x="18300" y="1279"/>
                      <a:pt x="18327" y="1354"/>
                    </a:cubicBezTo>
                    <a:cubicBezTo>
                      <a:pt x="18354" y="1429"/>
                      <a:pt x="18354" y="1505"/>
                      <a:pt x="18381" y="1580"/>
                    </a:cubicBezTo>
                    <a:cubicBezTo>
                      <a:pt x="18409" y="1693"/>
                      <a:pt x="18409" y="1768"/>
                      <a:pt x="18436" y="1881"/>
                    </a:cubicBezTo>
                    <a:lnTo>
                      <a:pt x="18709" y="2257"/>
                    </a:lnTo>
                    <a:cubicBezTo>
                      <a:pt x="18790" y="2370"/>
                      <a:pt x="18845" y="2521"/>
                      <a:pt x="18927" y="2634"/>
                    </a:cubicBezTo>
                    <a:cubicBezTo>
                      <a:pt x="18981" y="2747"/>
                      <a:pt x="19036" y="2897"/>
                      <a:pt x="19090" y="3010"/>
                    </a:cubicBezTo>
                    <a:cubicBezTo>
                      <a:pt x="19118" y="3160"/>
                      <a:pt x="19118" y="3311"/>
                      <a:pt x="19145" y="3462"/>
                    </a:cubicBezTo>
                    <a:lnTo>
                      <a:pt x="19254" y="3462"/>
                    </a:lnTo>
                    <a:lnTo>
                      <a:pt x="19309" y="3386"/>
                    </a:lnTo>
                    <a:lnTo>
                      <a:pt x="19527" y="3386"/>
                    </a:lnTo>
                    <a:cubicBezTo>
                      <a:pt x="19581" y="3424"/>
                      <a:pt x="19636" y="3424"/>
                      <a:pt x="19690" y="3462"/>
                    </a:cubicBezTo>
                    <a:cubicBezTo>
                      <a:pt x="19718" y="3499"/>
                      <a:pt x="19772" y="3499"/>
                      <a:pt x="19800" y="3537"/>
                    </a:cubicBezTo>
                    <a:lnTo>
                      <a:pt x="19909" y="3687"/>
                    </a:lnTo>
                    <a:cubicBezTo>
                      <a:pt x="19936" y="3763"/>
                      <a:pt x="19936" y="3838"/>
                      <a:pt x="19963" y="3913"/>
                    </a:cubicBezTo>
                    <a:lnTo>
                      <a:pt x="20018" y="3988"/>
                    </a:lnTo>
                    <a:lnTo>
                      <a:pt x="20018" y="4064"/>
                    </a:lnTo>
                    <a:cubicBezTo>
                      <a:pt x="20045" y="4101"/>
                      <a:pt x="20045" y="4177"/>
                      <a:pt x="20072" y="4214"/>
                    </a:cubicBezTo>
                    <a:lnTo>
                      <a:pt x="20127" y="4289"/>
                    </a:lnTo>
                    <a:lnTo>
                      <a:pt x="20345" y="4289"/>
                    </a:lnTo>
                    <a:cubicBezTo>
                      <a:pt x="20400" y="4252"/>
                      <a:pt x="20454" y="4252"/>
                      <a:pt x="20509" y="4214"/>
                    </a:cubicBezTo>
                    <a:cubicBezTo>
                      <a:pt x="20563" y="4177"/>
                      <a:pt x="20618" y="4101"/>
                      <a:pt x="20672" y="4064"/>
                    </a:cubicBezTo>
                    <a:lnTo>
                      <a:pt x="20727" y="4064"/>
                    </a:lnTo>
                    <a:cubicBezTo>
                      <a:pt x="20754" y="4026"/>
                      <a:pt x="20754" y="3951"/>
                      <a:pt x="20781" y="3913"/>
                    </a:cubicBezTo>
                    <a:cubicBezTo>
                      <a:pt x="20809" y="3875"/>
                      <a:pt x="20809" y="3800"/>
                      <a:pt x="20836" y="3763"/>
                    </a:cubicBezTo>
                    <a:cubicBezTo>
                      <a:pt x="20863" y="3687"/>
                      <a:pt x="20918" y="3612"/>
                      <a:pt x="20945" y="3537"/>
                    </a:cubicBezTo>
                    <a:cubicBezTo>
                      <a:pt x="20999" y="3499"/>
                      <a:pt x="21054" y="3424"/>
                      <a:pt x="21109" y="3386"/>
                    </a:cubicBezTo>
                    <a:cubicBezTo>
                      <a:pt x="21136" y="3311"/>
                      <a:pt x="21190" y="3236"/>
                      <a:pt x="21218" y="3160"/>
                    </a:cubicBezTo>
                    <a:cubicBezTo>
                      <a:pt x="21272" y="3123"/>
                      <a:pt x="21327" y="3048"/>
                      <a:pt x="21381" y="3010"/>
                    </a:cubicBezTo>
                    <a:cubicBezTo>
                      <a:pt x="21436" y="2972"/>
                      <a:pt x="21490" y="2972"/>
                      <a:pt x="21545" y="2935"/>
                    </a:cubicBezTo>
                    <a:lnTo>
                      <a:pt x="21545" y="3386"/>
                    </a:lnTo>
                    <a:cubicBezTo>
                      <a:pt x="21545" y="3612"/>
                      <a:pt x="21599" y="4064"/>
                      <a:pt x="21463" y="4553"/>
                    </a:cubicBezTo>
                    <a:cubicBezTo>
                      <a:pt x="21354" y="4779"/>
                      <a:pt x="20836" y="6058"/>
                      <a:pt x="20699" y="6246"/>
                    </a:cubicBezTo>
                    <a:cubicBezTo>
                      <a:pt x="20481" y="6585"/>
                      <a:pt x="20372" y="6397"/>
                      <a:pt x="20181" y="6547"/>
                    </a:cubicBezTo>
                    <a:cubicBezTo>
                      <a:pt x="19990" y="6735"/>
                      <a:pt x="19827" y="6961"/>
                      <a:pt x="19636" y="7149"/>
                    </a:cubicBezTo>
                    <a:cubicBezTo>
                      <a:pt x="19445" y="7375"/>
                      <a:pt x="19227" y="7601"/>
                      <a:pt x="19036" y="7827"/>
                    </a:cubicBezTo>
                    <a:lnTo>
                      <a:pt x="18927" y="7977"/>
                    </a:lnTo>
                    <a:cubicBezTo>
                      <a:pt x="18900" y="8015"/>
                      <a:pt x="18845" y="8015"/>
                      <a:pt x="18818" y="8052"/>
                    </a:cubicBezTo>
                    <a:cubicBezTo>
                      <a:pt x="18790" y="8090"/>
                      <a:pt x="18736" y="8090"/>
                      <a:pt x="18709" y="8128"/>
                    </a:cubicBezTo>
                    <a:cubicBezTo>
                      <a:pt x="18654" y="8165"/>
                      <a:pt x="18600" y="8165"/>
                      <a:pt x="18545" y="8203"/>
                    </a:cubicBezTo>
                    <a:lnTo>
                      <a:pt x="18163" y="8203"/>
                    </a:lnTo>
                    <a:cubicBezTo>
                      <a:pt x="18109" y="8165"/>
                      <a:pt x="18054" y="8165"/>
                      <a:pt x="18000" y="8128"/>
                    </a:cubicBezTo>
                    <a:lnTo>
                      <a:pt x="17672" y="8128"/>
                    </a:lnTo>
                    <a:lnTo>
                      <a:pt x="17563" y="8278"/>
                    </a:lnTo>
                    <a:lnTo>
                      <a:pt x="17563" y="8429"/>
                    </a:lnTo>
                    <a:cubicBezTo>
                      <a:pt x="17590" y="8466"/>
                      <a:pt x="17590" y="8542"/>
                      <a:pt x="17618" y="8579"/>
                    </a:cubicBezTo>
                    <a:lnTo>
                      <a:pt x="17618" y="8956"/>
                    </a:lnTo>
                    <a:lnTo>
                      <a:pt x="17509" y="9106"/>
                    </a:lnTo>
                    <a:lnTo>
                      <a:pt x="17345" y="9106"/>
                    </a:lnTo>
                    <a:cubicBezTo>
                      <a:pt x="17318" y="9068"/>
                      <a:pt x="17263" y="9068"/>
                      <a:pt x="17236" y="9031"/>
                    </a:cubicBezTo>
                    <a:lnTo>
                      <a:pt x="17127" y="9031"/>
                    </a:lnTo>
                    <a:lnTo>
                      <a:pt x="17127" y="9859"/>
                    </a:lnTo>
                    <a:lnTo>
                      <a:pt x="16963" y="10085"/>
                    </a:lnTo>
                    <a:cubicBezTo>
                      <a:pt x="16936" y="10122"/>
                      <a:pt x="16881" y="10122"/>
                      <a:pt x="16854" y="10160"/>
                    </a:cubicBezTo>
                    <a:cubicBezTo>
                      <a:pt x="16800" y="10197"/>
                      <a:pt x="16745" y="10273"/>
                      <a:pt x="16690" y="10310"/>
                    </a:cubicBezTo>
                    <a:cubicBezTo>
                      <a:pt x="16663" y="10348"/>
                      <a:pt x="16609" y="10348"/>
                      <a:pt x="16581" y="10386"/>
                    </a:cubicBezTo>
                    <a:lnTo>
                      <a:pt x="16472" y="10386"/>
                    </a:lnTo>
                    <a:lnTo>
                      <a:pt x="16418" y="10310"/>
                    </a:lnTo>
                    <a:lnTo>
                      <a:pt x="16363" y="10310"/>
                    </a:lnTo>
                    <a:lnTo>
                      <a:pt x="16363" y="10085"/>
                    </a:lnTo>
                    <a:cubicBezTo>
                      <a:pt x="16390" y="10047"/>
                      <a:pt x="16390" y="9972"/>
                      <a:pt x="16418" y="9934"/>
                    </a:cubicBezTo>
                    <a:cubicBezTo>
                      <a:pt x="16445" y="9896"/>
                      <a:pt x="16500" y="9896"/>
                      <a:pt x="16527" y="9859"/>
                    </a:cubicBezTo>
                    <a:cubicBezTo>
                      <a:pt x="16554" y="9821"/>
                      <a:pt x="16554" y="9746"/>
                      <a:pt x="16581" y="9708"/>
                    </a:cubicBezTo>
                    <a:lnTo>
                      <a:pt x="16581" y="9558"/>
                    </a:lnTo>
                    <a:cubicBezTo>
                      <a:pt x="16554" y="9520"/>
                      <a:pt x="16500" y="9520"/>
                      <a:pt x="16472" y="9482"/>
                    </a:cubicBezTo>
                    <a:lnTo>
                      <a:pt x="16363" y="9482"/>
                    </a:lnTo>
                    <a:cubicBezTo>
                      <a:pt x="16336" y="9520"/>
                      <a:pt x="16281" y="9520"/>
                      <a:pt x="16254" y="9558"/>
                    </a:cubicBezTo>
                    <a:cubicBezTo>
                      <a:pt x="16227" y="9595"/>
                      <a:pt x="16172" y="9595"/>
                      <a:pt x="16145" y="9633"/>
                    </a:cubicBezTo>
                    <a:cubicBezTo>
                      <a:pt x="16090" y="9671"/>
                      <a:pt x="16036" y="9746"/>
                      <a:pt x="15981" y="9783"/>
                    </a:cubicBezTo>
                    <a:lnTo>
                      <a:pt x="15872" y="9934"/>
                    </a:lnTo>
                    <a:cubicBezTo>
                      <a:pt x="15790" y="9972"/>
                      <a:pt x="15736" y="9972"/>
                      <a:pt x="15654" y="10009"/>
                    </a:cubicBezTo>
                    <a:lnTo>
                      <a:pt x="15218" y="10009"/>
                    </a:lnTo>
                    <a:lnTo>
                      <a:pt x="15163" y="9934"/>
                    </a:lnTo>
                    <a:lnTo>
                      <a:pt x="15109" y="9934"/>
                    </a:lnTo>
                    <a:lnTo>
                      <a:pt x="15000" y="10085"/>
                    </a:lnTo>
                    <a:lnTo>
                      <a:pt x="15000" y="10160"/>
                    </a:lnTo>
                    <a:cubicBezTo>
                      <a:pt x="15027" y="10197"/>
                      <a:pt x="15027" y="10273"/>
                      <a:pt x="15054" y="10310"/>
                    </a:cubicBezTo>
                    <a:cubicBezTo>
                      <a:pt x="15081" y="10348"/>
                      <a:pt x="15081" y="10423"/>
                      <a:pt x="15109" y="10461"/>
                    </a:cubicBezTo>
                    <a:cubicBezTo>
                      <a:pt x="15163" y="10498"/>
                      <a:pt x="15218" y="10574"/>
                      <a:pt x="15272" y="10611"/>
                    </a:cubicBezTo>
                    <a:cubicBezTo>
                      <a:pt x="15327" y="10649"/>
                      <a:pt x="15381" y="10724"/>
                      <a:pt x="15436" y="10762"/>
                    </a:cubicBezTo>
                    <a:lnTo>
                      <a:pt x="15654" y="11063"/>
                    </a:lnTo>
                    <a:cubicBezTo>
                      <a:pt x="15681" y="11101"/>
                      <a:pt x="15736" y="11101"/>
                      <a:pt x="15763" y="11138"/>
                    </a:cubicBezTo>
                    <a:lnTo>
                      <a:pt x="15818" y="11138"/>
                    </a:lnTo>
                    <a:cubicBezTo>
                      <a:pt x="15845" y="11101"/>
                      <a:pt x="15900" y="11101"/>
                      <a:pt x="15927" y="11063"/>
                    </a:cubicBezTo>
                    <a:lnTo>
                      <a:pt x="16090" y="11063"/>
                    </a:lnTo>
                    <a:cubicBezTo>
                      <a:pt x="16118" y="11025"/>
                      <a:pt x="16172" y="11025"/>
                      <a:pt x="16200" y="10988"/>
                    </a:cubicBezTo>
                    <a:lnTo>
                      <a:pt x="16363" y="10988"/>
                    </a:lnTo>
                    <a:cubicBezTo>
                      <a:pt x="16390" y="10950"/>
                      <a:pt x="16445" y="10950"/>
                      <a:pt x="16472" y="10912"/>
                    </a:cubicBezTo>
                    <a:lnTo>
                      <a:pt x="16636" y="10912"/>
                    </a:lnTo>
                    <a:cubicBezTo>
                      <a:pt x="16690" y="10950"/>
                      <a:pt x="16745" y="10950"/>
                      <a:pt x="16800" y="10988"/>
                    </a:cubicBezTo>
                    <a:cubicBezTo>
                      <a:pt x="16827" y="11025"/>
                      <a:pt x="16881" y="11025"/>
                      <a:pt x="16909" y="11063"/>
                    </a:cubicBezTo>
                    <a:lnTo>
                      <a:pt x="17018" y="11213"/>
                    </a:lnTo>
                    <a:lnTo>
                      <a:pt x="17018" y="11289"/>
                    </a:lnTo>
                    <a:cubicBezTo>
                      <a:pt x="16990" y="11326"/>
                      <a:pt x="16936" y="11326"/>
                      <a:pt x="16909" y="11364"/>
                    </a:cubicBezTo>
                    <a:cubicBezTo>
                      <a:pt x="16881" y="11402"/>
                      <a:pt x="16827" y="11402"/>
                      <a:pt x="16800" y="11439"/>
                    </a:cubicBezTo>
                    <a:cubicBezTo>
                      <a:pt x="16745" y="11477"/>
                      <a:pt x="16690" y="11477"/>
                      <a:pt x="16636" y="11514"/>
                    </a:cubicBezTo>
                    <a:cubicBezTo>
                      <a:pt x="16581" y="11552"/>
                      <a:pt x="16527" y="11552"/>
                      <a:pt x="16472" y="11590"/>
                    </a:cubicBezTo>
                    <a:lnTo>
                      <a:pt x="16363" y="11740"/>
                    </a:lnTo>
                    <a:cubicBezTo>
                      <a:pt x="16336" y="11778"/>
                      <a:pt x="16281" y="11778"/>
                      <a:pt x="16254" y="11816"/>
                    </a:cubicBezTo>
                    <a:cubicBezTo>
                      <a:pt x="16227" y="11853"/>
                      <a:pt x="16172" y="11853"/>
                      <a:pt x="16145" y="11891"/>
                    </a:cubicBezTo>
                    <a:lnTo>
                      <a:pt x="16090" y="11891"/>
                    </a:lnTo>
                    <a:lnTo>
                      <a:pt x="16036" y="11966"/>
                    </a:lnTo>
                    <a:cubicBezTo>
                      <a:pt x="16009" y="12004"/>
                      <a:pt x="15954" y="12004"/>
                      <a:pt x="15927" y="12041"/>
                    </a:cubicBezTo>
                    <a:cubicBezTo>
                      <a:pt x="15900" y="12079"/>
                      <a:pt x="15900" y="12154"/>
                      <a:pt x="15872" y="12192"/>
                    </a:cubicBezTo>
                    <a:lnTo>
                      <a:pt x="15818" y="12267"/>
                    </a:lnTo>
                    <a:lnTo>
                      <a:pt x="15818" y="12493"/>
                    </a:lnTo>
                    <a:cubicBezTo>
                      <a:pt x="15845" y="12531"/>
                      <a:pt x="15845" y="12606"/>
                      <a:pt x="15872" y="12643"/>
                    </a:cubicBezTo>
                    <a:cubicBezTo>
                      <a:pt x="15900" y="12719"/>
                      <a:pt x="15954" y="12794"/>
                      <a:pt x="15981" y="12869"/>
                    </a:cubicBezTo>
                    <a:cubicBezTo>
                      <a:pt x="16009" y="12944"/>
                      <a:pt x="16063" y="13020"/>
                      <a:pt x="16090" y="13095"/>
                    </a:cubicBezTo>
                    <a:lnTo>
                      <a:pt x="16200" y="13245"/>
                    </a:lnTo>
                    <a:cubicBezTo>
                      <a:pt x="16227" y="13321"/>
                      <a:pt x="16227" y="13396"/>
                      <a:pt x="16254" y="13471"/>
                    </a:cubicBezTo>
                    <a:cubicBezTo>
                      <a:pt x="16281" y="13509"/>
                      <a:pt x="16281" y="13584"/>
                      <a:pt x="16309" y="13622"/>
                    </a:cubicBezTo>
                    <a:lnTo>
                      <a:pt x="16363" y="13697"/>
                    </a:lnTo>
                    <a:lnTo>
                      <a:pt x="16363" y="13772"/>
                    </a:lnTo>
                    <a:cubicBezTo>
                      <a:pt x="16445" y="14073"/>
                      <a:pt x="16500" y="14374"/>
                      <a:pt x="16581" y="14675"/>
                    </a:cubicBezTo>
                    <a:lnTo>
                      <a:pt x="16636" y="14675"/>
                    </a:lnTo>
                    <a:lnTo>
                      <a:pt x="16636" y="14826"/>
                    </a:lnTo>
                    <a:cubicBezTo>
                      <a:pt x="16663" y="14864"/>
                      <a:pt x="16663" y="14939"/>
                      <a:pt x="16690" y="14977"/>
                    </a:cubicBezTo>
                    <a:cubicBezTo>
                      <a:pt x="16718" y="15014"/>
                      <a:pt x="16718" y="15089"/>
                      <a:pt x="16745" y="15127"/>
                    </a:cubicBezTo>
                    <a:lnTo>
                      <a:pt x="16745" y="15880"/>
                    </a:lnTo>
                    <a:cubicBezTo>
                      <a:pt x="16718" y="15917"/>
                      <a:pt x="16718" y="15993"/>
                      <a:pt x="16690" y="16030"/>
                    </a:cubicBezTo>
                    <a:cubicBezTo>
                      <a:pt x="16663" y="16068"/>
                      <a:pt x="16663" y="16143"/>
                      <a:pt x="16636" y="16181"/>
                    </a:cubicBezTo>
                    <a:lnTo>
                      <a:pt x="16527" y="16331"/>
                    </a:lnTo>
                    <a:lnTo>
                      <a:pt x="16527" y="16406"/>
                    </a:lnTo>
                    <a:lnTo>
                      <a:pt x="16472" y="16482"/>
                    </a:lnTo>
                    <a:cubicBezTo>
                      <a:pt x="16363" y="16745"/>
                      <a:pt x="16254" y="16971"/>
                      <a:pt x="16145" y="17234"/>
                    </a:cubicBezTo>
                    <a:cubicBezTo>
                      <a:pt x="16063" y="17535"/>
                      <a:pt x="15954" y="17836"/>
                      <a:pt x="15872" y="18137"/>
                    </a:cubicBezTo>
                    <a:cubicBezTo>
                      <a:pt x="15681" y="18401"/>
                      <a:pt x="15463" y="18627"/>
                      <a:pt x="15272" y="18890"/>
                    </a:cubicBezTo>
                    <a:cubicBezTo>
                      <a:pt x="15136" y="19003"/>
                      <a:pt x="14972" y="19154"/>
                      <a:pt x="14836" y="19266"/>
                    </a:cubicBezTo>
                    <a:cubicBezTo>
                      <a:pt x="14809" y="19379"/>
                      <a:pt x="14754" y="19455"/>
                      <a:pt x="14727" y="19567"/>
                    </a:cubicBezTo>
                    <a:lnTo>
                      <a:pt x="14618" y="19567"/>
                    </a:lnTo>
                    <a:cubicBezTo>
                      <a:pt x="14536" y="19605"/>
                      <a:pt x="14427" y="19605"/>
                      <a:pt x="14345" y="19643"/>
                    </a:cubicBezTo>
                    <a:lnTo>
                      <a:pt x="14018" y="19643"/>
                    </a:lnTo>
                    <a:cubicBezTo>
                      <a:pt x="13909" y="19605"/>
                      <a:pt x="13800" y="19605"/>
                      <a:pt x="13690" y="19567"/>
                    </a:cubicBezTo>
                    <a:cubicBezTo>
                      <a:pt x="13609" y="19718"/>
                      <a:pt x="13554" y="19868"/>
                      <a:pt x="13472" y="20019"/>
                    </a:cubicBezTo>
                    <a:cubicBezTo>
                      <a:pt x="13363" y="20057"/>
                      <a:pt x="13254" y="20057"/>
                      <a:pt x="13145" y="20094"/>
                    </a:cubicBezTo>
                    <a:lnTo>
                      <a:pt x="13036" y="20094"/>
                    </a:lnTo>
                    <a:cubicBezTo>
                      <a:pt x="13009" y="20132"/>
                      <a:pt x="12954" y="20132"/>
                      <a:pt x="12927" y="20170"/>
                    </a:cubicBezTo>
                    <a:lnTo>
                      <a:pt x="12872" y="20170"/>
                    </a:lnTo>
                    <a:cubicBezTo>
                      <a:pt x="12845" y="20207"/>
                      <a:pt x="12845" y="20282"/>
                      <a:pt x="12818" y="20320"/>
                    </a:cubicBezTo>
                    <a:lnTo>
                      <a:pt x="12763" y="20395"/>
                    </a:lnTo>
                    <a:lnTo>
                      <a:pt x="12763" y="20546"/>
                    </a:lnTo>
                    <a:cubicBezTo>
                      <a:pt x="12790" y="20621"/>
                      <a:pt x="12790" y="20696"/>
                      <a:pt x="12818" y="20772"/>
                    </a:cubicBezTo>
                    <a:lnTo>
                      <a:pt x="12818" y="21449"/>
                    </a:lnTo>
                    <a:lnTo>
                      <a:pt x="12763" y="21524"/>
                    </a:lnTo>
                    <a:cubicBezTo>
                      <a:pt x="12654" y="21562"/>
                      <a:pt x="12545" y="21562"/>
                      <a:pt x="12436" y="21600"/>
                    </a:cubicBezTo>
                    <a:lnTo>
                      <a:pt x="12381" y="21600"/>
                    </a:lnTo>
                    <a:lnTo>
                      <a:pt x="12272" y="21449"/>
                    </a:lnTo>
                    <a:lnTo>
                      <a:pt x="12272" y="21223"/>
                    </a:lnTo>
                    <a:cubicBezTo>
                      <a:pt x="12299" y="21186"/>
                      <a:pt x="12299" y="21110"/>
                      <a:pt x="12327" y="21073"/>
                    </a:cubicBezTo>
                    <a:lnTo>
                      <a:pt x="12436" y="20922"/>
                    </a:lnTo>
                    <a:cubicBezTo>
                      <a:pt x="12463" y="20885"/>
                      <a:pt x="12463" y="20809"/>
                      <a:pt x="12490" y="20772"/>
                    </a:cubicBezTo>
                    <a:cubicBezTo>
                      <a:pt x="12518" y="20734"/>
                      <a:pt x="12518" y="20659"/>
                      <a:pt x="12545" y="20621"/>
                    </a:cubicBezTo>
                    <a:lnTo>
                      <a:pt x="12545" y="20471"/>
                    </a:lnTo>
                    <a:cubicBezTo>
                      <a:pt x="12518" y="20433"/>
                      <a:pt x="12518" y="20358"/>
                      <a:pt x="12490" y="20320"/>
                    </a:cubicBezTo>
                    <a:lnTo>
                      <a:pt x="12436" y="20245"/>
                    </a:lnTo>
                    <a:cubicBezTo>
                      <a:pt x="12409" y="20207"/>
                      <a:pt x="12354" y="20207"/>
                      <a:pt x="12327" y="20170"/>
                    </a:cubicBezTo>
                    <a:lnTo>
                      <a:pt x="12218" y="20170"/>
                    </a:lnTo>
                    <a:cubicBezTo>
                      <a:pt x="12190" y="20132"/>
                      <a:pt x="12136" y="20132"/>
                      <a:pt x="12109" y="20094"/>
                    </a:cubicBezTo>
                    <a:lnTo>
                      <a:pt x="12054" y="20019"/>
                    </a:lnTo>
                    <a:cubicBezTo>
                      <a:pt x="12027" y="20057"/>
                      <a:pt x="11972" y="20057"/>
                      <a:pt x="11945" y="20094"/>
                    </a:cubicBezTo>
                    <a:cubicBezTo>
                      <a:pt x="11918" y="20132"/>
                      <a:pt x="11863" y="20132"/>
                      <a:pt x="11836" y="20170"/>
                    </a:cubicBezTo>
                    <a:lnTo>
                      <a:pt x="11836" y="20245"/>
                    </a:lnTo>
                    <a:lnTo>
                      <a:pt x="11781" y="20245"/>
                    </a:lnTo>
                    <a:cubicBezTo>
                      <a:pt x="11754" y="20132"/>
                      <a:pt x="11754" y="19981"/>
                      <a:pt x="11727" y="19868"/>
                    </a:cubicBezTo>
                    <a:lnTo>
                      <a:pt x="11399" y="19417"/>
                    </a:lnTo>
                    <a:cubicBezTo>
                      <a:pt x="11345" y="19379"/>
                      <a:pt x="11290" y="19379"/>
                      <a:pt x="11236" y="19342"/>
                    </a:cubicBezTo>
                    <a:cubicBezTo>
                      <a:pt x="11209" y="19379"/>
                      <a:pt x="11154" y="19379"/>
                      <a:pt x="11127" y="19417"/>
                    </a:cubicBezTo>
                    <a:lnTo>
                      <a:pt x="10636" y="19417"/>
                    </a:lnTo>
                    <a:cubicBezTo>
                      <a:pt x="10609" y="19379"/>
                      <a:pt x="10554" y="19379"/>
                      <a:pt x="10527" y="19342"/>
                    </a:cubicBezTo>
                    <a:lnTo>
                      <a:pt x="10145" y="19342"/>
                    </a:lnTo>
                    <a:lnTo>
                      <a:pt x="10090" y="19417"/>
                    </a:lnTo>
                    <a:lnTo>
                      <a:pt x="9927" y="19417"/>
                    </a:lnTo>
                    <a:lnTo>
                      <a:pt x="9872" y="19492"/>
                    </a:lnTo>
                    <a:lnTo>
                      <a:pt x="9872" y="19643"/>
                    </a:lnTo>
                    <a:cubicBezTo>
                      <a:pt x="9845" y="19680"/>
                      <a:pt x="9790" y="19680"/>
                      <a:pt x="9763" y="19718"/>
                    </a:cubicBezTo>
                    <a:lnTo>
                      <a:pt x="9709" y="19793"/>
                    </a:lnTo>
                    <a:lnTo>
                      <a:pt x="9709" y="20019"/>
                    </a:lnTo>
                    <a:cubicBezTo>
                      <a:pt x="9736" y="20094"/>
                      <a:pt x="9736" y="20170"/>
                      <a:pt x="9763" y="20245"/>
                    </a:cubicBezTo>
                    <a:cubicBezTo>
                      <a:pt x="9736" y="20282"/>
                      <a:pt x="9736" y="20358"/>
                      <a:pt x="9709" y="20395"/>
                    </a:cubicBezTo>
                    <a:lnTo>
                      <a:pt x="9709" y="20471"/>
                    </a:lnTo>
                    <a:lnTo>
                      <a:pt x="9490" y="20471"/>
                    </a:lnTo>
                    <a:cubicBezTo>
                      <a:pt x="9436" y="20508"/>
                      <a:pt x="9381" y="20508"/>
                      <a:pt x="9327" y="20546"/>
                    </a:cubicBezTo>
                    <a:cubicBezTo>
                      <a:pt x="9300" y="20583"/>
                      <a:pt x="9245" y="20583"/>
                      <a:pt x="9218" y="20621"/>
                    </a:cubicBezTo>
                    <a:lnTo>
                      <a:pt x="9054" y="20621"/>
                    </a:lnTo>
                    <a:lnTo>
                      <a:pt x="9054" y="20395"/>
                    </a:lnTo>
                    <a:cubicBezTo>
                      <a:pt x="9081" y="20358"/>
                      <a:pt x="9081" y="20282"/>
                      <a:pt x="9109" y="20245"/>
                    </a:cubicBezTo>
                    <a:lnTo>
                      <a:pt x="9109" y="20094"/>
                    </a:lnTo>
                    <a:cubicBezTo>
                      <a:pt x="9027" y="20019"/>
                      <a:pt x="8972" y="19944"/>
                      <a:pt x="8890" y="19868"/>
                    </a:cubicBezTo>
                    <a:cubicBezTo>
                      <a:pt x="8836" y="19906"/>
                      <a:pt x="8781" y="19906"/>
                      <a:pt x="8727" y="19944"/>
                    </a:cubicBezTo>
                    <a:lnTo>
                      <a:pt x="8618" y="19944"/>
                    </a:lnTo>
                    <a:cubicBezTo>
                      <a:pt x="8590" y="19906"/>
                      <a:pt x="8536" y="19906"/>
                      <a:pt x="8509" y="19868"/>
                    </a:cubicBezTo>
                    <a:lnTo>
                      <a:pt x="8400" y="19718"/>
                    </a:lnTo>
                    <a:lnTo>
                      <a:pt x="8400" y="19567"/>
                    </a:lnTo>
                    <a:cubicBezTo>
                      <a:pt x="8427" y="19304"/>
                      <a:pt x="8481" y="19003"/>
                      <a:pt x="8509" y="18740"/>
                    </a:cubicBezTo>
                    <a:cubicBezTo>
                      <a:pt x="8536" y="18627"/>
                      <a:pt x="8590" y="18476"/>
                      <a:pt x="8618" y="18363"/>
                    </a:cubicBezTo>
                    <a:lnTo>
                      <a:pt x="8727" y="18213"/>
                    </a:lnTo>
                    <a:cubicBezTo>
                      <a:pt x="8700" y="18025"/>
                      <a:pt x="8645" y="17874"/>
                      <a:pt x="8618" y="17686"/>
                    </a:cubicBezTo>
                    <a:lnTo>
                      <a:pt x="8454" y="17234"/>
                    </a:lnTo>
                    <a:lnTo>
                      <a:pt x="8290" y="17009"/>
                    </a:lnTo>
                    <a:cubicBezTo>
                      <a:pt x="8263" y="16971"/>
                      <a:pt x="8209" y="16971"/>
                      <a:pt x="8181" y="16933"/>
                    </a:cubicBezTo>
                    <a:lnTo>
                      <a:pt x="8181" y="16858"/>
                    </a:lnTo>
                    <a:lnTo>
                      <a:pt x="8127" y="16858"/>
                    </a:lnTo>
                    <a:cubicBezTo>
                      <a:pt x="7827" y="16896"/>
                      <a:pt x="7500" y="16971"/>
                      <a:pt x="7200" y="17009"/>
                    </a:cubicBezTo>
                    <a:cubicBezTo>
                      <a:pt x="7090" y="16971"/>
                      <a:pt x="6981" y="16971"/>
                      <a:pt x="6872" y="16933"/>
                    </a:cubicBezTo>
                    <a:lnTo>
                      <a:pt x="6763" y="16783"/>
                    </a:lnTo>
                    <a:cubicBezTo>
                      <a:pt x="6709" y="16745"/>
                      <a:pt x="6654" y="16670"/>
                      <a:pt x="6600" y="16632"/>
                    </a:cubicBezTo>
                    <a:cubicBezTo>
                      <a:pt x="6518" y="16595"/>
                      <a:pt x="6409" y="16595"/>
                      <a:pt x="6327" y="16557"/>
                    </a:cubicBezTo>
                    <a:lnTo>
                      <a:pt x="6054" y="16557"/>
                    </a:lnTo>
                    <a:cubicBezTo>
                      <a:pt x="5999" y="16519"/>
                      <a:pt x="5945" y="16519"/>
                      <a:pt x="5890" y="16482"/>
                    </a:cubicBezTo>
                    <a:cubicBezTo>
                      <a:pt x="5809" y="16519"/>
                      <a:pt x="5754" y="16519"/>
                      <a:pt x="5672" y="16557"/>
                    </a:cubicBezTo>
                    <a:cubicBezTo>
                      <a:pt x="5590" y="16595"/>
                      <a:pt x="5536" y="16670"/>
                      <a:pt x="5454" y="16708"/>
                    </a:cubicBezTo>
                    <a:cubicBezTo>
                      <a:pt x="5427" y="16745"/>
                      <a:pt x="5372" y="16745"/>
                      <a:pt x="5345" y="16783"/>
                    </a:cubicBezTo>
                    <a:lnTo>
                      <a:pt x="5236" y="16933"/>
                    </a:lnTo>
                    <a:cubicBezTo>
                      <a:pt x="5209" y="16971"/>
                      <a:pt x="5154" y="16971"/>
                      <a:pt x="5127" y="17009"/>
                    </a:cubicBezTo>
                    <a:lnTo>
                      <a:pt x="5072" y="17084"/>
                    </a:lnTo>
                    <a:lnTo>
                      <a:pt x="5072" y="17009"/>
                    </a:lnTo>
                    <a:lnTo>
                      <a:pt x="5018" y="16933"/>
                    </a:lnTo>
                    <a:lnTo>
                      <a:pt x="5018" y="16858"/>
                    </a:lnTo>
                    <a:lnTo>
                      <a:pt x="4963" y="16933"/>
                    </a:lnTo>
                    <a:lnTo>
                      <a:pt x="4854" y="16933"/>
                    </a:lnTo>
                    <a:lnTo>
                      <a:pt x="4854" y="17009"/>
                    </a:lnTo>
                    <a:cubicBezTo>
                      <a:pt x="4281" y="16820"/>
                      <a:pt x="3681" y="16670"/>
                      <a:pt x="3109" y="16482"/>
                    </a:cubicBezTo>
                    <a:cubicBezTo>
                      <a:pt x="2863" y="16218"/>
                      <a:pt x="2645" y="15917"/>
                      <a:pt x="2400" y="15654"/>
                    </a:cubicBezTo>
                    <a:cubicBezTo>
                      <a:pt x="2345" y="15466"/>
                      <a:pt x="2290" y="15315"/>
                      <a:pt x="2236" y="15127"/>
                    </a:cubicBezTo>
                    <a:lnTo>
                      <a:pt x="2236" y="14751"/>
                    </a:lnTo>
                    <a:cubicBezTo>
                      <a:pt x="2290" y="14638"/>
                      <a:pt x="2345" y="14563"/>
                      <a:pt x="2400" y="14450"/>
                    </a:cubicBezTo>
                    <a:lnTo>
                      <a:pt x="2509" y="14299"/>
                    </a:lnTo>
                    <a:lnTo>
                      <a:pt x="2563" y="14299"/>
                    </a:lnTo>
                    <a:cubicBezTo>
                      <a:pt x="2509" y="14111"/>
                      <a:pt x="2454" y="13960"/>
                      <a:pt x="2400" y="13772"/>
                    </a:cubicBezTo>
                    <a:cubicBezTo>
                      <a:pt x="2481" y="13735"/>
                      <a:pt x="2536" y="13659"/>
                      <a:pt x="2618" y="13622"/>
                    </a:cubicBezTo>
                    <a:cubicBezTo>
                      <a:pt x="2590" y="13584"/>
                      <a:pt x="2590" y="13509"/>
                      <a:pt x="2563" y="13471"/>
                    </a:cubicBezTo>
                    <a:cubicBezTo>
                      <a:pt x="2536" y="13434"/>
                      <a:pt x="2536" y="13358"/>
                      <a:pt x="2509" y="13321"/>
                    </a:cubicBezTo>
                    <a:lnTo>
                      <a:pt x="2509" y="13170"/>
                    </a:lnTo>
                    <a:lnTo>
                      <a:pt x="2454" y="13095"/>
                    </a:lnTo>
                    <a:lnTo>
                      <a:pt x="2454" y="13020"/>
                    </a:lnTo>
                    <a:cubicBezTo>
                      <a:pt x="2427" y="12982"/>
                      <a:pt x="2427" y="12907"/>
                      <a:pt x="2400" y="12869"/>
                    </a:cubicBezTo>
                    <a:lnTo>
                      <a:pt x="2345" y="12794"/>
                    </a:lnTo>
                    <a:cubicBezTo>
                      <a:pt x="2318" y="12756"/>
                      <a:pt x="2263" y="12756"/>
                      <a:pt x="2236" y="12719"/>
                    </a:cubicBezTo>
                    <a:cubicBezTo>
                      <a:pt x="2181" y="12681"/>
                      <a:pt x="2127" y="12681"/>
                      <a:pt x="2072" y="12643"/>
                    </a:cubicBezTo>
                    <a:lnTo>
                      <a:pt x="1963" y="12643"/>
                    </a:lnTo>
                    <a:cubicBezTo>
                      <a:pt x="1909" y="12606"/>
                      <a:pt x="1854" y="12606"/>
                      <a:pt x="1800" y="12568"/>
                    </a:cubicBezTo>
                    <a:cubicBezTo>
                      <a:pt x="1772" y="12531"/>
                      <a:pt x="1718" y="12531"/>
                      <a:pt x="1690" y="12493"/>
                    </a:cubicBezTo>
                    <a:lnTo>
                      <a:pt x="1581" y="12342"/>
                    </a:lnTo>
                    <a:cubicBezTo>
                      <a:pt x="1500" y="12380"/>
                      <a:pt x="1445" y="12380"/>
                      <a:pt x="1363" y="12418"/>
                    </a:cubicBezTo>
                    <a:cubicBezTo>
                      <a:pt x="1172" y="12455"/>
                      <a:pt x="1009" y="12455"/>
                      <a:pt x="818" y="12493"/>
                    </a:cubicBezTo>
                    <a:cubicBezTo>
                      <a:pt x="790" y="12267"/>
                      <a:pt x="790" y="12041"/>
                      <a:pt x="763" y="11816"/>
                    </a:cubicBezTo>
                    <a:lnTo>
                      <a:pt x="600" y="11590"/>
                    </a:lnTo>
                    <a:cubicBezTo>
                      <a:pt x="572" y="11552"/>
                      <a:pt x="572" y="11477"/>
                      <a:pt x="545" y="11439"/>
                    </a:cubicBezTo>
                    <a:cubicBezTo>
                      <a:pt x="518" y="11402"/>
                      <a:pt x="518" y="11326"/>
                      <a:pt x="490" y="11289"/>
                    </a:cubicBezTo>
                    <a:cubicBezTo>
                      <a:pt x="463" y="11213"/>
                      <a:pt x="463" y="11138"/>
                      <a:pt x="436" y="11063"/>
                    </a:cubicBezTo>
                    <a:lnTo>
                      <a:pt x="436" y="10912"/>
                    </a:lnTo>
                    <a:cubicBezTo>
                      <a:pt x="409" y="10875"/>
                      <a:pt x="409" y="10800"/>
                      <a:pt x="381" y="10762"/>
                    </a:cubicBezTo>
                    <a:lnTo>
                      <a:pt x="272" y="10611"/>
                    </a:lnTo>
                    <a:lnTo>
                      <a:pt x="163" y="10611"/>
                    </a:lnTo>
                    <a:lnTo>
                      <a:pt x="109" y="10536"/>
                    </a:lnTo>
                    <a:lnTo>
                      <a:pt x="54" y="10536"/>
                    </a:lnTo>
                    <a:cubicBezTo>
                      <a:pt x="27" y="10498"/>
                      <a:pt x="27" y="10423"/>
                      <a:pt x="0" y="10386"/>
                    </a:cubicBezTo>
                    <a:lnTo>
                      <a:pt x="0" y="9934"/>
                    </a:lnTo>
                    <a:cubicBezTo>
                      <a:pt x="27" y="9896"/>
                      <a:pt x="27" y="9821"/>
                      <a:pt x="54" y="9783"/>
                    </a:cubicBezTo>
                    <a:cubicBezTo>
                      <a:pt x="81" y="9746"/>
                      <a:pt x="81" y="9671"/>
                      <a:pt x="109" y="9633"/>
                    </a:cubicBezTo>
                    <a:cubicBezTo>
                      <a:pt x="136" y="9595"/>
                      <a:pt x="190" y="9595"/>
                      <a:pt x="218" y="9558"/>
                    </a:cubicBezTo>
                    <a:cubicBezTo>
                      <a:pt x="245" y="9520"/>
                      <a:pt x="300" y="9520"/>
                      <a:pt x="327" y="9482"/>
                    </a:cubicBezTo>
                    <a:lnTo>
                      <a:pt x="490" y="9482"/>
                    </a:lnTo>
                    <a:cubicBezTo>
                      <a:pt x="572" y="9520"/>
                      <a:pt x="681" y="9520"/>
                      <a:pt x="763" y="9558"/>
                    </a:cubicBezTo>
                    <a:cubicBezTo>
                      <a:pt x="872" y="9445"/>
                      <a:pt x="981" y="9370"/>
                      <a:pt x="1090" y="9257"/>
                    </a:cubicBezTo>
                    <a:lnTo>
                      <a:pt x="1200" y="9106"/>
                    </a:lnTo>
                    <a:lnTo>
                      <a:pt x="1309" y="9106"/>
                    </a:lnTo>
                    <a:cubicBezTo>
                      <a:pt x="1363" y="9068"/>
                      <a:pt x="1418" y="9068"/>
                      <a:pt x="1472" y="9031"/>
                    </a:cubicBezTo>
                    <a:lnTo>
                      <a:pt x="1636" y="9031"/>
                    </a:lnTo>
                    <a:cubicBezTo>
                      <a:pt x="1663" y="8993"/>
                      <a:pt x="1718" y="8993"/>
                      <a:pt x="1745" y="8956"/>
                    </a:cubicBezTo>
                    <a:cubicBezTo>
                      <a:pt x="1800" y="8918"/>
                      <a:pt x="1854" y="8918"/>
                      <a:pt x="1909" y="8880"/>
                    </a:cubicBezTo>
                    <a:lnTo>
                      <a:pt x="2018" y="8730"/>
                    </a:lnTo>
                    <a:cubicBezTo>
                      <a:pt x="2045" y="8655"/>
                      <a:pt x="2100" y="8579"/>
                      <a:pt x="2127" y="8504"/>
                    </a:cubicBezTo>
                    <a:cubicBezTo>
                      <a:pt x="2154" y="8429"/>
                      <a:pt x="2154" y="8354"/>
                      <a:pt x="2181" y="8278"/>
                    </a:cubicBezTo>
                    <a:lnTo>
                      <a:pt x="2236" y="8203"/>
                    </a:lnTo>
                    <a:lnTo>
                      <a:pt x="2236" y="8128"/>
                    </a:lnTo>
                    <a:cubicBezTo>
                      <a:pt x="2263" y="8090"/>
                      <a:pt x="2263" y="8015"/>
                      <a:pt x="2290" y="7977"/>
                    </a:cubicBezTo>
                    <a:lnTo>
                      <a:pt x="2290" y="7601"/>
                    </a:lnTo>
                    <a:lnTo>
                      <a:pt x="2181" y="7601"/>
                    </a:lnTo>
                    <a:cubicBezTo>
                      <a:pt x="2154" y="7563"/>
                      <a:pt x="2154" y="7488"/>
                      <a:pt x="2127" y="7450"/>
                    </a:cubicBezTo>
                    <a:lnTo>
                      <a:pt x="2072" y="7375"/>
                    </a:lnTo>
                    <a:cubicBezTo>
                      <a:pt x="2045" y="7337"/>
                      <a:pt x="2045" y="7262"/>
                      <a:pt x="2018" y="7225"/>
                    </a:cubicBezTo>
                    <a:lnTo>
                      <a:pt x="2018" y="6999"/>
                    </a:lnTo>
                    <a:cubicBezTo>
                      <a:pt x="2072" y="6961"/>
                      <a:pt x="2127" y="6961"/>
                      <a:pt x="2181" y="6924"/>
                    </a:cubicBezTo>
                    <a:cubicBezTo>
                      <a:pt x="2209" y="6886"/>
                      <a:pt x="2263" y="6886"/>
                      <a:pt x="2290" y="6848"/>
                    </a:cubicBezTo>
                    <a:lnTo>
                      <a:pt x="2345" y="6848"/>
                    </a:lnTo>
                    <a:lnTo>
                      <a:pt x="2454" y="6698"/>
                    </a:lnTo>
                    <a:lnTo>
                      <a:pt x="2454" y="6472"/>
                    </a:lnTo>
                    <a:lnTo>
                      <a:pt x="2563" y="6472"/>
                    </a:lnTo>
                    <a:cubicBezTo>
                      <a:pt x="2590" y="6434"/>
                      <a:pt x="2645" y="6434"/>
                      <a:pt x="2672" y="6397"/>
                    </a:cubicBezTo>
                    <a:lnTo>
                      <a:pt x="2781" y="6397"/>
                    </a:lnTo>
                    <a:cubicBezTo>
                      <a:pt x="2809" y="6359"/>
                      <a:pt x="2863" y="6359"/>
                      <a:pt x="2890" y="6321"/>
                    </a:cubicBezTo>
                    <a:lnTo>
                      <a:pt x="3000" y="6171"/>
                    </a:lnTo>
                    <a:cubicBezTo>
                      <a:pt x="3027" y="6096"/>
                      <a:pt x="3027" y="6020"/>
                      <a:pt x="3054" y="5945"/>
                    </a:cubicBezTo>
                    <a:cubicBezTo>
                      <a:pt x="3081" y="5870"/>
                      <a:pt x="3136" y="5795"/>
                      <a:pt x="3163" y="5719"/>
                    </a:cubicBezTo>
                    <a:lnTo>
                      <a:pt x="3163" y="5343"/>
                    </a:lnTo>
                    <a:cubicBezTo>
                      <a:pt x="3190" y="5268"/>
                      <a:pt x="3245" y="5193"/>
                      <a:pt x="3272" y="5117"/>
                    </a:cubicBezTo>
                    <a:cubicBezTo>
                      <a:pt x="3300" y="5080"/>
                      <a:pt x="3354" y="5080"/>
                      <a:pt x="3381" y="5042"/>
                    </a:cubicBezTo>
                    <a:cubicBezTo>
                      <a:pt x="3409" y="5004"/>
                      <a:pt x="3463" y="5004"/>
                      <a:pt x="3490" y="4967"/>
                    </a:cubicBezTo>
                    <a:cubicBezTo>
                      <a:pt x="3545" y="4929"/>
                      <a:pt x="3600" y="4929"/>
                      <a:pt x="3654" y="4891"/>
                    </a:cubicBezTo>
                    <a:lnTo>
                      <a:pt x="3818" y="4891"/>
                    </a:lnTo>
                    <a:cubicBezTo>
                      <a:pt x="3845" y="4854"/>
                      <a:pt x="3900" y="4854"/>
                      <a:pt x="3927" y="4816"/>
                    </a:cubicBezTo>
                    <a:cubicBezTo>
                      <a:pt x="3954" y="4779"/>
                      <a:pt x="3954" y="4703"/>
                      <a:pt x="3981" y="4666"/>
                    </a:cubicBezTo>
                    <a:cubicBezTo>
                      <a:pt x="4009" y="4628"/>
                      <a:pt x="4009" y="4553"/>
                      <a:pt x="4036" y="4515"/>
                    </a:cubicBezTo>
                    <a:cubicBezTo>
                      <a:pt x="4063" y="4440"/>
                      <a:pt x="4063" y="4365"/>
                      <a:pt x="4090" y="4289"/>
                    </a:cubicBezTo>
                    <a:lnTo>
                      <a:pt x="4200" y="4139"/>
                    </a:lnTo>
                    <a:cubicBezTo>
                      <a:pt x="4227" y="4064"/>
                      <a:pt x="4281" y="3988"/>
                      <a:pt x="4309" y="3913"/>
                    </a:cubicBezTo>
                    <a:cubicBezTo>
                      <a:pt x="4363" y="3875"/>
                      <a:pt x="4418" y="3875"/>
                      <a:pt x="4472" y="3838"/>
                    </a:cubicBezTo>
                    <a:cubicBezTo>
                      <a:pt x="4554" y="3800"/>
                      <a:pt x="4609" y="3800"/>
                      <a:pt x="4690" y="3763"/>
                    </a:cubicBezTo>
                    <a:lnTo>
                      <a:pt x="4800" y="3763"/>
                    </a:lnTo>
                    <a:lnTo>
                      <a:pt x="4909" y="3612"/>
                    </a:lnTo>
                    <a:lnTo>
                      <a:pt x="4909" y="3236"/>
                    </a:lnTo>
                    <a:cubicBezTo>
                      <a:pt x="4936" y="3198"/>
                      <a:pt x="4936" y="3123"/>
                      <a:pt x="4963" y="3085"/>
                    </a:cubicBezTo>
                    <a:cubicBezTo>
                      <a:pt x="4990" y="3048"/>
                      <a:pt x="5045" y="3048"/>
                      <a:pt x="5072" y="3010"/>
                    </a:cubicBezTo>
                    <a:lnTo>
                      <a:pt x="5181" y="2859"/>
                    </a:lnTo>
                    <a:cubicBezTo>
                      <a:pt x="5209" y="2822"/>
                      <a:pt x="5263" y="2822"/>
                      <a:pt x="5290" y="2784"/>
                    </a:cubicBezTo>
                    <a:lnTo>
                      <a:pt x="5890" y="2784"/>
                    </a:lnTo>
                    <a:cubicBezTo>
                      <a:pt x="5700" y="2935"/>
                      <a:pt x="5481" y="3085"/>
                      <a:pt x="5290" y="3236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1224168" y="1911284"/>
                <a:ext cx="98937" cy="742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35" y="13885"/>
                    </a:moveTo>
                    <a:lnTo>
                      <a:pt x="635" y="12342"/>
                    </a:lnTo>
                    <a:lnTo>
                      <a:pt x="0" y="8485"/>
                    </a:lnTo>
                    <a:lnTo>
                      <a:pt x="635" y="3857"/>
                    </a:lnTo>
                    <a:lnTo>
                      <a:pt x="3176" y="1542"/>
                    </a:lnTo>
                    <a:lnTo>
                      <a:pt x="3176" y="771"/>
                    </a:lnTo>
                    <a:lnTo>
                      <a:pt x="4447" y="771"/>
                    </a:lnTo>
                    <a:lnTo>
                      <a:pt x="5082" y="0"/>
                    </a:lnTo>
                    <a:lnTo>
                      <a:pt x="6988" y="0"/>
                    </a:lnTo>
                    <a:lnTo>
                      <a:pt x="10800" y="1542"/>
                    </a:lnTo>
                    <a:lnTo>
                      <a:pt x="13341" y="3857"/>
                    </a:lnTo>
                    <a:lnTo>
                      <a:pt x="13976" y="3085"/>
                    </a:lnTo>
                    <a:lnTo>
                      <a:pt x="19058" y="3085"/>
                    </a:lnTo>
                    <a:lnTo>
                      <a:pt x="20329" y="3857"/>
                    </a:lnTo>
                    <a:lnTo>
                      <a:pt x="20964" y="4628"/>
                    </a:lnTo>
                    <a:lnTo>
                      <a:pt x="21599" y="6171"/>
                    </a:lnTo>
                    <a:lnTo>
                      <a:pt x="21599" y="6942"/>
                    </a:lnTo>
                    <a:lnTo>
                      <a:pt x="20964" y="8485"/>
                    </a:lnTo>
                    <a:lnTo>
                      <a:pt x="20964" y="10028"/>
                    </a:lnTo>
                    <a:lnTo>
                      <a:pt x="20329" y="11571"/>
                    </a:lnTo>
                    <a:lnTo>
                      <a:pt x="20329" y="13114"/>
                    </a:lnTo>
                    <a:lnTo>
                      <a:pt x="17152" y="14657"/>
                    </a:lnTo>
                    <a:lnTo>
                      <a:pt x="15882" y="16200"/>
                    </a:lnTo>
                    <a:lnTo>
                      <a:pt x="14611" y="16200"/>
                    </a:lnTo>
                    <a:lnTo>
                      <a:pt x="13341" y="20057"/>
                    </a:lnTo>
                    <a:lnTo>
                      <a:pt x="7623" y="21600"/>
                    </a:lnTo>
                    <a:lnTo>
                      <a:pt x="635" y="1388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1739954" y="1548223"/>
                <a:ext cx="51448" cy="583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600" y="0"/>
                    </a:moveTo>
                    <a:lnTo>
                      <a:pt x="3600" y="981"/>
                    </a:lnTo>
                    <a:lnTo>
                      <a:pt x="1200" y="1963"/>
                    </a:lnTo>
                    <a:lnTo>
                      <a:pt x="0" y="2945"/>
                    </a:lnTo>
                    <a:lnTo>
                      <a:pt x="0" y="4909"/>
                    </a:lnTo>
                    <a:lnTo>
                      <a:pt x="1200" y="5890"/>
                    </a:lnTo>
                    <a:lnTo>
                      <a:pt x="2400" y="7854"/>
                    </a:lnTo>
                    <a:lnTo>
                      <a:pt x="4800" y="9818"/>
                    </a:lnTo>
                    <a:lnTo>
                      <a:pt x="6000" y="11781"/>
                    </a:lnTo>
                    <a:lnTo>
                      <a:pt x="8400" y="13745"/>
                    </a:lnTo>
                    <a:lnTo>
                      <a:pt x="9600" y="15709"/>
                    </a:lnTo>
                    <a:lnTo>
                      <a:pt x="9600" y="18654"/>
                    </a:lnTo>
                    <a:lnTo>
                      <a:pt x="10800" y="19636"/>
                    </a:lnTo>
                    <a:lnTo>
                      <a:pt x="10800" y="20618"/>
                    </a:lnTo>
                    <a:lnTo>
                      <a:pt x="13200" y="21599"/>
                    </a:lnTo>
                    <a:lnTo>
                      <a:pt x="15600" y="21599"/>
                    </a:lnTo>
                    <a:lnTo>
                      <a:pt x="18000" y="20618"/>
                    </a:lnTo>
                    <a:lnTo>
                      <a:pt x="20400" y="18654"/>
                    </a:lnTo>
                    <a:lnTo>
                      <a:pt x="20400" y="7854"/>
                    </a:lnTo>
                    <a:lnTo>
                      <a:pt x="21599" y="6872"/>
                    </a:lnTo>
                    <a:lnTo>
                      <a:pt x="20400" y="6872"/>
                    </a:lnTo>
                    <a:lnTo>
                      <a:pt x="19200" y="5890"/>
                    </a:lnTo>
                    <a:lnTo>
                      <a:pt x="16800" y="4909"/>
                    </a:lnTo>
                    <a:lnTo>
                      <a:pt x="14400" y="2945"/>
                    </a:lnTo>
                    <a:lnTo>
                      <a:pt x="12000" y="1963"/>
                    </a:lnTo>
                    <a:lnTo>
                      <a:pt x="7200" y="1963"/>
                    </a:lnTo>
                    <a:lnTo>
                      <a:pt x="6000" y="981"/>
                    </a:lnTo>
                    <a:lnTo>
                      <a:pt x="4800" y="981"/>
                    </a:lnTo>
                    <a:lnTo>
                      <a:pt x="36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1757103" y="1386568"/>
                <a:ext cx="209746" cy="1616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00" y="18767"/>
                    </a:moveTo>
                    <a:lnTo>
                      <a:pt x="0" y="20183"/>
                    </a:lnTo>
                    <a:lnTo>
                      <a:pt x="2100" y="20891"/>
                    </a:lnTo>
                    <a:lnTo>
                      <a:pt x="3300" y="20183"/>
                    </a:lnTo>
                    <a:lnTo>
                      <a:pt x="5700" y="19475"/>
                    </a:lnTo>
                    <a:lnTo>
                      <a:pt x="8700" y="18767"/>
                    </a:lnTo>
                    <a:lnTo>
                      <a:pt x="9300" y="20891"/>
                    </a:lnTo>
                    <a:lnTo>
                      <a:pt x="9300" y="21245"/>
                    </a:lnTo>
                    <a:lnTo>
                      <a:pt x="9900" y="21245"/>
                    </a:lnTo>
                    <a:lnTo>
                      <a:pt x="10200" y="21599"/>
                    </a:lnTo>
                    <a:lnTo>
                      <a:pt x="11100" y="21245"/>
                    </a:lnTo>
                    <a:lnTo>
                      <a:pt x="11700" y="20537"/>
                    </a:lnTo>
                    <a:lnTo>
                      <a:pt x="12300" y="20183"/>
                    </a:lnTo>
                    <a:lnTo>
                      <a:pt x="12600" y="19475"/>
                    </a:lnTo>
                    <a:lnTo>
                      <a:pt x="12900" y="19475"/>
                    </a:lnTo>
                    <a:lnTo>
                      <a:pt x="15000" y="18767"/>
                    </a:lnTo>
                    <a:lnTo>
                      <a:pt x="15300" y="18413"/>
                    </a:lnTo>
                    <a:lnTo>
                      <a:pt x="15600" y="18413"/>
                    </a:lnTo>
                    <a:lnTo>
                      <a:pt x="15899" y="17704"/>
                    </a:lnTo>
                    <a:lnTo>
                      <a:pt x="16800" y="17350"/>
                    </a:lnTo>
                    <a:lnTo>
                      <a:pt x="18000" y="15934"/>
                    </a:lnTo>
                    <a:lnTo>
                      <a:pt x="18600" y="15580"/>
                    </a:lnTo>
                    <a:lnTo>
                      <a:pt x="18900" y="14872"/>
                    </a:lnTo>
                    <a:lnTo>
                      <a:pt x="19500" y="14163"/>
                    </a:lnTo>
                    <a:lnTo>
                      <a:pt x="20700" y="11331"/>
                    </a:lnTo>
                    <a:lnTo>
                      <a:pt x="20700" y="9206"/>
                    </a:lnTo>
                    <a:lnTo>
                      <a:pt x="20400" y="8498"/>
                    </a:lnTo>
                    <a:lnTo>
                      <a:pt x="20400" y="7436"/>
                    </a:lnTo>
                    <a:lnTo>
                      <a:pt x="21000" y="6727"/>
                    </a:lnTo>
                    <a:lnTo>
                      <a:pt x="21599" y="5311"/>
                    </a:lnTo>
                    <a:lnTo>
                      <a:pt x="21599" y="3540"/>
                    </a:lnTo>
                    <a:lnTo>
                      <a:pt x="21300" y="2478"/>
                    </a:lnTo>
                    <a:lnTo>
                      <a:pt x="21300" y="1416"/>
                    </a:lnTo>
                    <a:lnTo>
                      <a:pt x="21000" y="708"/>
                    </a:lnTo>
                    <a:lnTo>
                      <a:pt x="21000" y="0"/>
                    </a:lnTo>
                    <a:lnTo>
                      <a:pt x="20400" y="0"/>
                    </a:lnTo>
                    <a:lnTo>
                      <a:pt x="19800" y="354"/>
                    </a:lnTo>
                    <a:lnTo>
                      <a:pt x="18900" y="708"/>
                    </a:lnTo>
                    <a:lnTo>
                      <a:pt x="17700" y="2124"/>
                    </a:lnTo>
                    <a:lnTo>
                      <a:pt x="17400" y="3186"/>
                    </a:lnTo>
                    <a:lnTo>
                      <a:pt x="17100" y="4603"/>
                    </a:lnTo>
                    <a:lnTo>
                      <a:pt x="17100" y="5665"/>
                    </a:lnTo>
                    <a:lnTo>
                      <a:pt x="16800" y="6727"/>
                    </a:lnTo>
                    <a:lnTo>
                      <a:pt x="16800" y="7790"/>
                    </a:lnTo>
                    <a:lnTo>
                      <a:pt x="16200" y="8498"/>
                    </a:lnTo>
                    <a:lnTo>
                      <a:pt x="15899" y="9206"/>
                    </a:lnTo>
                    <a:lnTo>
                      <a:pt x="15300" y="10268"/>
                    </a:lnTo>
                    <a:lnTo>
                      <a:pt x="14700" y="10977"/>
                    </a:lnTo>
                    <a:lnTo>
                      <a:pt x="14100" y="12039"/>
                    </a:lnTo>
                    <a:lnTo>
                      <a:pt x="11399" y="14163"/>
                    </a:lnTo>
                    <a:lnTo>
                      <a:pt x="10200" y="15580"/>
                    </a:lnTo>
                    <a:lnTo>
                      <a:pt x="9600" y="15934"/>
                    </a:lnTo>
                    <a:lnTo>
                      <a:pt x="5999" y="15934"/>
                    </a:lnTo>
                    <a:lnTo>
                      <a:pt x="3300" y="16996"/>
                    </a:lnTo>
                    <a:lnTo>
                      <a:pt x="900" y="18767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1786125" y="1540272"/>
                <a:ext cx="34298" cy="212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200" y="0"/>
                    </a:moveTo>
                    <a:lnTo>
                      <a:pt x="0" y="13500"/>
                    </a:lnTo>
                    <a:lnTo>
                      <a:pt x="7200" y="21600"/>
                    </a:lnTo>
                    <a:lnTo>
                      <a:pt x="16200" y="10800"/>
                    </a:lnTo>
                    <a:lnTo>
                      <a:pt x="21600" y="2699"/>
                    </a:lnTo>
                    <a:lnTo>
                      <a:pt x="72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1928592" y="1328266"/>
                <a:ext cx="113448" cy="795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969" y="2159"/>
                    </a:moveTo>
                    <a:lnTo>
                      <a:pt x="8307" y="0"/>
                    </a:lnTo>
                    <a:lnTo>
                      <a:pt x="7753" y="0"/>
                    </a:lnTo>
                    <a:lnTo>
                      <a:pt x="6646" y="1439"/>
                    </a:lnTo>
                    <a:lnTo>
                      <a:pt x="6092" y="4319"/>
                    </a:lnTo>
                    <a:lnTo>
                      <a:pt x="5538" y="6479"/>
                    </a:lnTo>
                    <a:lnTo>
                      <a:pt x="5538" y="9359"/>
                    </a:lnTo>
                    <a:lnTo>
                      <a:pt x="4984" y="10079"/>
                    </a:lnTo>
                    <a:lnTo>
                      <a:pt x="4430" y="11519"/>
                    </a:lnTo>
                    <a:lnTo>
                      <a:pt x="3323" y="12959"/>
                    </a:lnTo>
                    <a:lnTo>
                      <a:pt x="2769" y="15119"/>
                    </a:lnTo>
                    <a:lnTo>
                      <a:pt x="0" y="18719"/>
                    </a:lnTo>
                    <a:lnTo>
                      <a:pt x="0" y="20159"/>
                    </a:lnTo>
                    <a:lnTo>
                      <a:pt x="1107" y="20159"/>
                    </a:lnTo>
                    <a:lnTo>
                      <a:pt x="2215" y="20880"/>
                    </a:lnTo>
                    <a:lnTo>
                      <a:pt x="7199" y="20880"/>
                    </a:lnTo>
                    <a:lnTo>
                      <a:pt x="8307" y="20159"/>
                    </a:lnTo>
                    <a:lnTo>
                      <a:pt x="8861" y="20159"/>
                    </a:lnTo>
                    <a:lnTo>
                      <a:pt x="10523" y="21600"/>
                    </a:lnTo>
                    <a:lnTo>
                      <a:pt x="13292" y="20880"/>
                    </a:lnTo>
                    <a:lnTo>
                      <a:pt x="13846" y="20159"/>
                    </a:lnTo>
                    <a:lnTo>
                      <a:pt x="14399" y="18719"/>
                    </a:lnTo>
                    <a:lnTo>
                      <a:pt x="14953" y="17999"/>
                    </a:lnTo>
                    <a:lnTo>
                      <a:pt x="15507" y="16560"/>
                    </a:lnTo>
                    <a:lnTo>
                      <a:pt x="16615" y="15840"/>
                    </a:lnTo>
                    <a:lnTo>
                      <a:pt x="17723" y="15840"/>
                    </a:lnTo>
                    <a:lnTo>
                      <a:pt x="18276" y="15119"/>
                    </a:lnTo>
                    <a:lnTo>
                      <a:pt x="19384" y="14399"/>
                    </a:lnTo>
                    <a:lnTo>
                      <a:pt x="21600" y="11519"/>
                    </a:lnTo>
                    <a:lnTo>
                      <a:pt x="21600" y="8640"/>
                    </a:lnTo>
                    <a:lnTo>
                      <a:pt x="20492" y="7199"/>
                    </a:lnTo>
                    <a:lnTo>
                      <a:pt x="19384" y="8640"/>
                    </a:lnTo>
                    <a:lnTo>
                      <a:pt x="18276" y="9359"/>
                    </a:lnTo>
                    <a:lnTo>
                      <a:pt x="17169" y="9359"/>
                    </a:lnTo>
                    <a:lnTo>
                      <a:pt x="16061" y="8640"/>
                    </a:lnTo>
                    <a:lnTo>
                      <a:pt x="12738" y="7199"/>
                    </a:lnTo>
                    <a:lnTo>
                      <a:pt x="10523" y="4319"/>
                    </a:lnTo>
                    <a:lnTo>
                      <a:pt x="9969" y="215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705743" y="1513772"/>
                <a:ext cx="116086" cy="450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660" y="0"/>
                    </a:moveTo>
                    <a:lnTo>
                      <a:pt x="14039" y="1270"/>
                    </a:lnTo>
                    <a:lnTo>
                      <a:pt x="4319" y="1270"/>
                    </a:lnTo>
                    <a:lnTo>
                      <a:pt x="0" y="10164"/>
                    </a:lnTo>
                    <a:lnTo>
                      <a:pt x="0" y="13976"/>
                    </a:lnTo>
                    <a:lnTo>
                      <a:pt x="539" y="15247"/>
                    </a:lnTo>
                    <a:lnTo>
                      <a:pt x="539" y="17788"/>
                    </a:lnTo>
                    <a:lnTo>
                      <a:pt x="1079" y="19058"/>
                    </a:lnTo>
                    <a:lnTo>
                      <a:pt x="2159" y="19058"/>
                    </a:lnTo>
                    <a:lnTo>
                      <a:pt x="3240" y="17788"/>
                    </a:lnTo>
                    <a:lnTo>
                      <a:pt x="4319" y="17788"/>
                    </a:lnTo>
                    <a:lnTo>
                      <a:pt x="5399" y="19058"/>
                    </a:lnTo>
                    <a:lnTo>
                      <a:pt x="7019" y="21599"/>
                    </a:lnTo>
                    <a:lnTo>
                      <a:pt x="7019" y="20329"/>
                    </a:lnTo>
                    <a:lnTo>
                      <a:pt x="8100" y="17788"/>
                    </a:lnTo>
                    <a:lnTo>
                      <a:pt x="10800" y="16517"/>
                    </a:lnTo>
                    <a:lnTo>
                      <a:pt x="15660" y="15247"/>
                    </a:lnTo>
                    <a:lnTo>
                      <a:pt x="15660" y="12705"/>
                    </a:lnTo>
                    <a:lnTo>
                      <a:pt x="16200" y="10164"/>
                    </a:lnTo>
                    <a:lnTo>
                      <a:pt x="16739" y="8894"/>
                    </a:lnTo>
                    <a:lnTo>
                      <a:pt x="17820" y="7623"/>
                    </a:lnTo>
                    <a:lnTo>
                      <a:pt x="19439" y="6352"/>
                    </a:lnTo>
                    <a:lnTo>
                      <a:pt x="21600" y="6352"/>
                    </a:lnTo>
                    <a:lnTo>
                      <a:pt x="21059" y="5082"/>
                    </a:lnTo>
                    <a:lnTo>
                      <a:pt x="18900" y="5082"/>
                    </a:lnTo>
                    <a:lnTo>
                      <a:pt x="17279" y="3811"/>
                    </a:lnTo>
                    <a:lnTo>
                      <a:pt x="16200" y="2541"/>
                    </a:lnTo>
                    <a:lnTo>
                      <a:pt x="15660" y="0"/>
                    </a:lnTo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0" name="Google Shape;740;p34"/>
              <p:cNvSpPr/>
              <p:nvPr/>
            </p:nvSpPr>
            <p:spPr>
              <a:xfrm>
                <a:off x="705743" y="1513772"/>
                <a:ext cx="116086" cy="450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120" y="0"/>
                    </a:moveTo>
                    <a:lnTo>
                      <a:pt x="13499" y="1270"/>
                    </a:lnTo>
                    <a:lnTo>
                      <a:pt x="4319" y="1270"/>
                    </a:lnTo>
                    <a:lnTo>
                      <a:pt x="0" y="10164"/>
                    </a:lnTo>
                    <a:lnTo>
                      <a:pt x="0" y="13976"/>
                    </a:lnTo>
                    <a:lnTo>
                      <a:pt x="539" y="15247"/>
                    </a:lnTo>
                    <a:lnTo>
                      <a:pt x="539" y="17788"/>
                    </a:lnTo>
                    <a:lnTo>
                      <a:pt x="1079" y="19058"/>
                    </a:lnTo>
                    <a:lnTo>
                      <a:pt x="2159" y="19058"/>
                    </a:lnTo>
                    <a:lnTo>
                      <a:pt x="3240" y="17788"/>
                    </a:lnTo>
                    <a:lnTo>
                      <a:pt x="4319" y="17788"/>
                    </a:lnTo>
                    <a:lnTo>
                      <a:pt x="5399" y="19058"/>
                    </a:lnTo>
                    <a:lnTo>
                      <a:pt x="7019" y="21599"/>
                    </a:lnTo>
                    <a:lnTo>
                      <a:pt x="7019" y="20329"/>
                    </a:lnTo>
                    <a:lnTo>
                      <a:pt x="8100" y="17788"/>
                    </a:lnTo>
                    <a:lnTo>
                      <a:pt x="10800" y="16517"/>
                    </a:lnTo>
                    <a:lnTo>
                      <a:pt x="15660" y="15247"/>
                    </a:lnTo>
                    <a:lnTo>
                      <a:pt x="15660" y="12705"/>
                    </a:lnTo>
                    <a:lnTo>
                      <a:pt x="16200" y="10164"/>
                    </a:lnTo>
                    <a:lnTo>
                      <a:pt x="16739" y="8894"/>
                    </a:lnTo>
                    <a:lnTo>
                      <a:pt x="17820" y="7623"/>
                    </a:lnTo>
                    <a:lnTo>
                      <a:pt x="19439" y="6352"/>
                    </a:lnTo>
                    <a:lnTo>
                      <a:pt x="21600" y="6352"/>
                    </a:lnTo>
                    <a:lnTo>
                      <a:pt x="21059" y="5082"/>
                    </a:lnTo>
                    <a:lnTo>
                      <a:pt x="18900" y="5082"/>
                    </a:lnTo>
                    <a:lnTo>
                      <a:pt x="17279" y="3811"/>
                    </a:lnTo>
                    <a:lnTo>
                      <a:pt x="16200" y="2541"/>
                    </a:lnTo>
                    <a:lnTo>
                      <a:pt x="1512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13956" y="-1"/>
                <a:ext cx="2544636" cy="13746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88" extrusionOk="0">
                    <a:moveTo>
                      <a:pt x="42" y="18528"/>
                    </a:moveTo>
                    <a:lnTo>
                      <a:pt x="728" y="18348"/>
                    </a:lnTo>
                    <a:lnTo>
                      <a:pt x="1372" y="18239"/>
                    </a:lnTo>
                    <a:lnTo>
                      <a:pt x="2058" y="17661"/>
                    </a:lnTo>
                    <a:lnTo>
                      <a:pt x="2379" y="17155"/>
                    </a:lnTo>
                    <a:lnTo>
                      <a:pt x="3151" y="17481"/>
                    </a:lnTo>
                    <a:lnTo>
                      <a:pt x="3687" y="17625"/>
                    </a:lnTo>
                    <a:cubicBezTo>
                      <a:pt x="3870" y="16578"/>
                      <a:pt x="3968" y="17627"/>
                      <a:pt x="4108" y="17628"/>
                    </a:cubicBezTo>
                    <a:lnTo>
                      <a:pt x="4672" y="18299"/>
                    </a:lnTo>
                    <a:lnTo>
                      <a:pt x="5882" y="18661"/>
                    </a:lnTo>
                    <a:lnTo>
                      <a:pt x="6025" y="18661"/>
                    </a:lnTo>
                    <a:lnTo>
                      <a:pt x="6139" y="18469"/>
                    </a:lnTo>
                    <a:lnTo>
                      <a:pt x="6423" y="18613"/>
                    </a:lnTo>
                    <a:lnTo>
                      <a:pt x="6594" y="18517"/>
                    </a:lnTo>
                    <a:lnTo>
                      <a:pt x="6907" y="18997"/>
                    </a:lnTo>
                    <a:lnTo>
                      <a:pt x="7050" y="19285"/>
                    </a:lnTo>
                    <a:lnTo>
                      <a:pt x="7221" y="18853"/>
                    </a:lnTo>
                    <a:lnTo>
                      <a:pt x="7221" y="18613"/>
                    </a:lnTo>
                    <a:lnTo>
                      <a:pt x="7363" y="18709"/>
                    </a:lnTo>
                    <a:lnTo>
                      <a:pt x="7648" y="18229"/>
                    </a:lnTo>
                    <a:lnTo>
                      <a:pt x="7876" y="18421"/>
                    </a:lnTo>
                    <a:lnTo>
                      <a:pt x="8132" y="18325"/>
                    </a:lnTo>
                    <a:lnTo>
                      <a:pt x="8360" y="18325"/>
                    </a:lnTo>
                    <a:lnTo>
                      <a:pt x="8787" y="18805"/>
                    </a:lnTo>
                    <a:lnTo>
                      <a:pt x="9157" y="18853"/>
                    </a:lnTo>
                    <a:lnTo>
                      <a:pt x="9527" y="18661"/>
                    </a:lnTo>
                    <a:lnTo>
                      <a:pt x="9698" y="18277"/>
                    </a:lnTo>
                    <a:lnTo>
                      <a:pt x="9840" y="18277"/>
                    </a:lnTo>
                    <a:lnTo>
                      <a:pt x="10410" y="18757"/>
                    </a:lnTo>
                    <a:lnTo>
                      <a:pt x="10637" y="18469"/>
                    </a:lnTo>
                    <a:lnTo>
                      <a:pt x="10666" y="18037"/>
                    </a:lnTo>
                    <a:lnTo>
                      <a:pt x="10808" y="17270"/>
                    </a:lnTo>
                    <a:lnTo>
                      <a:pt x="11121" y="17174"/>
                    </a:lnTo>
                    <a:lnTo>
                      <a:pt x="11378" y="17222"/>
                    </a:lnTo>
                    <a:cubicBezTo>
                      <a:pt x="11554" y="17618"/>
                      <a:pt x="11454" y="17606"/>
                      <a:pt x="11577" y="17606"/>
                    </a:cubicBezTo>
                    <a:lnTo>
                      <a:pt x="11634" y="18037"/>
                    </a:lnTo>
                    <a:lnTo>
                      <a:pt x="11919" y="18757"/>
                    </a:lnTo>
                    <a:lnTo>
                      <a:pt x="12004" y="19141"/>
                    </a:lnTo>
                    <a:lnTo>
                      <a:pt x="12260" y="19093"/>
                    </a:lnTo>
                    <a:lnTo>
                      <a:pt x="12374" y="19333"/>
                    </a:lnTo>
                    <a:lnTo>
                      <a:pt x="12545" y="19573"/>
                    </a:lnTo>
                    <a:lnTo>
                      <a:pt x="12716" y="19477"/>
                    </a:lnTo>
                    <a:lnTo>
                      <a:pt x="12858" y="19045"/>
                    </a:lnTo>
                    <a:lnTo>
                      <a:pt x="13115" y="18805"/>
                    </a:lnTo>
                    <a:lnTo>
                      <a:pt x="13086" y="19237"/>
                    </a:lnTo>
                    <a:lnTo>
                      <a:pt x="12773" y="20148"/>
                    </a:lnTo>
                    <a:lnTo>
                      <a:pt x="12488" y="20724"/>
                    </a:lnTo>
                    <a:lnTo>
                      <a:pt x="12460" y="21108"/>
                    </a:lnTo>
                    <a:lnTo>
                      <a:pt x="12517" y="21348"/>
                    </a:lnTo>
                    <a:lnTo>
                      <a:pt x="12773" y="21587"/>
                    </a:lnTo>
                    <a:lnTo>
                      <a:pt x="13257" y="20580"/>
                    </a:lnTo>
                    <a:lnTo>
                      <a:pt x="13627" y="19381"/>
                    </a:lnTo>
                    <a:lnTo>
                      <a:pt x="13769" y="18757"/>
                    </a:lnTo>
                    <a:cubicBezTo>
                      <a:pt x="13799" y="18453"/>
                      <a:pt x="13740" y="18469"/>
                      <a:pt x="13826" y="18469"/>
                    </a:cubicBezTo>
                    <a:lnTo>
                      <a:pt x="13969" y="18037"/>
                    </a:lnTo>
                    <a:lnTo>
                      <a:pt x="13969" y="17270"/>
                    </a:lnTo>
                    <a:cubicBezTo>
                      <a:pt x="13939" y="16726"/>
                      <a:pt x="14045" y="16742"/>
                      <a:pt x="13912" y="16742"/>
                    </a:cubicBezTo>
                    <a:lnTo>
                      <a:pt x="13769" y="16742"/>
                    </a:lnTo>
                    <a:lnTo>
                      <a:pt x="13485" y="16838"/>
                    </a:lnTo>
                    <a:lnTo>
                      <a:pt x="13171" y="16646"/>
                    </a:lnTo>
                    <a:lnTo>
                      <a:pt x="13143" y="16406"/>
                    </a:lnTo>
                    <a:lnTo>
                      <a:pt x="13456" y="16071"/>
                    </a:lnTo>
                    <a:lnTo>
                      <a:pt x="13485" y="15783"/>
                    </a:lnTo>
                    <a:lnTo>
                      <a:pt x="14282" y="14248"/>
                    </a:lnTo>
                    <a:lnTo>
                      <a:pt x="15222" y="14535"/>
                    </a:lnTo>
                    <a:lnTo>
                      <a:pt x="15193" y="14296"/>
                    </a:lnTo>
                    <a:cubicBezTo>
                      <a:pt x="15372" y="14144"/>
                      <a:pt x="15300" y="14152"/>
                      <a:pt x="15392" y="14152"/>
                    </a:cubicBezTo>
                    <a:lnTo>
                      <a:pt x="15592" y="14152"/>
                    </a:lnTo>
                    <a:lnTo>
                      <a:pt x="15677" y="14583"/>
                    </a:lnTo>
                    <a:lnTo>
                      <a:pt x="16218" y="14343"/>
                    </a:lnTo>
                    <a:lnTo>
                      <a:pt x="16190" y="14008"/>
                    </a:lnTo>
                    <a:lnTo>
                      <a:pt x="16731" y="13288"/>
                    </a:lnTo>
                    <a:lnTo>
                      <a:pt x="17072" y="13000"/>
                    </a:lnTo>
                    <a:lnTo>
                      <a:pt x="17072" y="13192"/>
                    </a:lnTo>
                    <a:lnTo>
                      <a:pt x="16930" y="13576"/>
                    </a:lnTo>
                    <a:lnTo>
                      <a:pt x="17072" y="13624"/>
                    </a:lnTo>
                    <a:lnTo>
                      <a:pt x="17414" y="13000"/>
                    </a:lnTo>
                    <a:lnTo>
                      <a:pt x="17471" y="13624"/>
                    </a:lnTo>
                    <a:lnTo>
                      <a:pt x="17072" y="14008"/>
                    </a:lnTo>
                    <a:lnTo>
                      <a:pt x="16930" y="14343"/>
                    </a:lnTo>
                    <a:lnTo>
                      <a:pt x="16759" y="14775"/>
                    </a:lnTo>
                    <a:lnTo>
                      <a:pt x="16446" y="15255"/>
                    </a:lnTo>
                    <a:lnTo>
                      <a:pt x="16161" y="16310"/>
                    </a:lnTo>
                    <a:lnTo>
                      <a:pt x="16389" y="17798"/>
                    </a:lnTo>
                    <a:lnTo>
                      <a:pt x="16531" y="18133"/>
                    </a:lnTo>
                    <a:lnTo>
                      <a:pt x="16930" y="17174"/>
                    </a:lnTo>
                    <a:lnTo>
                      <a:pt x="17158" y="16598"/>
                    </a:lnTo>
                    <a:lnTo>
                      <a:pt x="17329" y="16598"/>
                    </a:lnTo>
                    <a:lnTo>
                      <a:pt x="17300" y="15927"/>
                    </a:lnTo>
                    <a:lnTo>
                      <a:pt x="17471" y="15255"/>
                    </a:lnTo>
                    <a:lnTo>
                      <a:pt x="17329" y="14823"/>
                    </a:lnTo>
                    <a:lnTo>
                      <a:pt x="17385" y="14535"/>
                    </a:lnTo>
                    <a:lnTo>
                      <a:pt x="17699" y="14535"/>
                    </a:lnTo>
                    <a:lnTo>
                      <a:pt x="17756" y="14296"/>
                    </a:lnTo>
                    <a:lnTo>
                      <a:pt x="17756" y="14104"/>
                    </a:lnTo>
                    <a:lnTo>
                      <a:pt x="17926" y="14008"/>
                    </a:lnTo>
                    <a:lnTo>
                      <a:pt x="18325" y="13624"/>
                    </a:lnTo>
                    <a:lnTo>
                      <a:pt x="18496" y="13576"/>
                    </a:lnTo>
                    <a:lnTo>
                      <a:pt x="18838" y="13768"/>
                    </a:lnTo>
                    <a:lnTo>
                      <a:pt x="19008" y="13192"/>
                    </a:lnTo>
                    <a:cubicBezTo>
                      <a:pt x="19273" y="12944"/>
                      <a:pt x="19167" y="12952"/>
                      <a:pt x="19293" y="12952"/>
                    </a:cubicBezTo>
                    <a:lnTo>
                      <a:pt x="19379" y="12664"/>
                    </a:lnTo>
                    <a:lnTo>
                      <a:pt x="19749" y="12760"/>
                    </a:lnTo>
                    <a:lnTo>
                      <a:pt x="20062" y="12425"/>
                    </a:lnTo>
                    <a:cubicBezTo>
                      <a:pt x="19829" y="11836"/>
                      <a:pt x="19971" y="11849"/>
                      <a:pt x="19806" y="11849"/>
                    </a:cubicBezTo>
                    <a:lnTo>
                      <a:pt x="19606" y="11513"/>
                    </a:lnTo>
                    <a:lnTo>
                      <a:pt x="19606" y="11273"/>
                    </a:lnTo>
                    <a:lnTo>
                      <a:pt x="19806" y="11273"/>
                    </a:lnTo>
                    <a:lnTo>
                      <a:pt x="20176" y="10745"/>
                    </a:lnTo>
                    <a:lnTo>
                      <a:pt x="20147" y="10362"/>
                    </a:lnTo>
                    <a:lnTo>
                      <a:pt x="20290" y="10266"/>
                    </a:lnTo>
                    <a:lnTo>
                      <a:pt x="20347" y="10602"/>
                    </a:lnTo>
                    <a:lnTo>
                      <a:pt x="20717" y="10937"/>
                    </a:lnTo>
                    <a:lnTo>
                      <a:pt x="21030" y="11513"/>
                    </a:lnTo>
                    <a:lnTo>
                      <a:pt x="21172" y="11513"/>
                    </a:lnTo>
                    <a:lnTo>
                      <a:pt x="21258" y="10745"/>
                    </a:lnTo>
                    <a:lnTo>
                      <a:pt x="21429" y="10745"/>
                    </a:lnTo>
                    <a:lnTo>
                      <a:pt x="21600" y="10410"/>
                    </a:lnTo>
                    <a:lnTo>
                      <a:pt x="21087" y="9834"/>
                    </a:lnTo>
                    <a:lnTo>
                      <a:pt x="20831" y="10026"/>
                    </a:lnTo>
                    <a:lnTo>
                      <a:pt x="20688" y="9402"/>
                    </a:lnTo>
                    <a:lnTo>
                      <a:pt x="20318" y="8827"/>
                    </a:lnTo>
                    <a:lnTo>
                      <a:pt x="19920" y="8491"/>
                    </a:lnTo>
                    <a:lnTo>
                      <a:pt x="19635" y="8011"/>
                    </a:lnTo>
                    <a:lnTo>
                      <a:pt x="19293" y="7771"/>
                    </a:lnTo>
                    <a:lnTo>
                      <a:pt x="18866" y="7675"/>
                    </a:lnTo>
                    <a:lnTo>
                      <a:pt x="18695" y="7579"/>
                    </a:lnTo>
                    <a:lnTo>
                      <a:pt x="18752" y="8155"/>
                    </a:lnTo>
                    <a:lnTo>
                      <a:pt x="18724" y="8587"/>
                    </a:lnTo>
                    <a:lnTo>
                      <a:pt x="18524" y="8683"/>
                    </a:lnTo>
                    <a:lnTo>
                      <a:pt x="18439" y="8299"/>
                    </a:lnTo>
                    <a:lnTo>
                      <a:pt x="18297" y="8011"/>
                    </a:lnTo>
                    <a:lnTo>
                      <a:pt x="18467" y="7771"/>
                    </a:lnTo>
                    <a:lnTo>
                      <a:pt x="18411" y="7627"/>
                    </a:lnTo>
                    <a:lnTo>
                      <a:pt x="18069" y="7819"/>
                    </a:lnTo>
                    <a:lnTo>
                      <a:pt x="17926" y="7915"/>
                    </a:lnTo>
                    <a:lnTo>
                      <a:pt x="17357" y="7915"/>
                    </a:lnTo>
                    <a:lnTo>
                      <a:pt x="17129" y="8203"/>
                    </a:lnTo>
                    <a:lnTo>
                      <a:pt x="17044" y="7963"/>
                    </a:lnTo>
                    <a:lnTo>
                      <a:pt x="17044" y="7339"/>
                    </a:lnTo>
                    <a:lnTo>
                      <a:pt x="16816" y="6908"/>
                    </a:lnTo>
                    <a:lnTo>
                      <a:pt x="16446" y="6764"/>
                    </a:lnTo>
                    <a:lnTo>
                      <a:pt x="15876" y="6908"/>
                    </a:lnTo>
                    <a:lnTo>
                      <a:pt x="15649" y="6620"/>
                    </a:lnTo>
                    <a:lnTo>
                      <a:pt x="15592" y="6764"/>
                    </a:lnTo>
                    <a:lnTo>
                      <a:pt x="15563" y="6428"/>
                    </a:lnTo>
                    <a:lnTo>
                      <a:pt x="15364" y="5660"/>
                    </a:lnTo>
                    <a:lnTo>
                      <a:pt x="15165" y="5708"/>
                    </a:lnTo>
                    <a:lnTo>
                      <a:pt x="14965" y="6044"/>
                    </a:lnTo>
                    <a:lnTo>
                      <a:pt x="14908" y="5660"/>
                    </a:lnTo>
                    <a:lnTo>
                      <a:pt x="14738" y="5564"/>
                    </a:lnTo>
                    <a:lnTo>
                      <a:pt x="14197" y="5372"/>
                    </a:lnTo>
                    <a:lnTo>
                      <a:pt x="14054" y="5468"/>
                    </a:lnTo>
                    <a:lnTo>
                      <a:pt x="13912" y="5660"/>
                    </a:lnTo>
                    <a:lnTo>
                      <a:pt x="13826" y="5900"/>
                    </a:lnTo>
                    <a:lnTo>
                      <a:pt x="13826" y="6428"/>
                    </a:lnTo>
                    <a:lnTo>
                      <a:pt x="13570" y="6620"/>
                    </a:lnTo>
                    <a:lnTo>
                      <a:pt x="13342" y="6332"/>
                    </a:lnTo>
                    <a:lnTo>
                      <a:pt x="13143" y="6428"/>
                    </a:lnTo>
                    <a:lnTo>
                      <a:pt x="12858" y="6428"/>
                    </a:lnTo>
                    <a:lnTo>
                      <a:pt x="12830" y="6092"/>
                    </a:lnTo>
                    <a:lnTo>
                      <a:pt x="12631" y="6476"/>
                    </a:lnTo>
                    <a:lnTo>
                      <a:pt x="12517" y="6908"/>
                    </a:lnTo>
                    <a:lnTo>
                      <a:pt x="12374" y="6332"/>
                    </a:lnTo>
                    <a:lnTo>
                      <a:pt x="12374" y="5372"/>
                    </a:lnTo>
                    <a:lnTo>
                      <a:pt x="12317" y="4893"/>
                    </a:lnTo>
                    <a:lnTo>
                      <a:pt x="12090" y="4893"/>
                    </a:lnTo>
                    <a:lnTo>
                      <a:pt x="11862" y="4797"/>
                    </a:lnTo>
                    <a:lnTo>
                      <a:pt x="11435" y="4797"/>
                    </a:lnTo>
                    <a:lnTo>
                      <a:pt x="11178" y="5133"/>
                    </a:lnTo>
                    <a:lnTo>
                      <a:pt x="10552" y="4749"/>
                    </a:lnTo>
                    <a:lnTo>
                      <a:pt x="10410" y="4461"/>
                    </a:lnTo>
                    <a:lnTo>
                      <a:pt x="9812" y="4269"/>
                    </a:lnTo>
                    <a:lnTo>
                      <a:pt x="9669" y="3981"/>
                    </a:lnTo>
                    <a:lnTo>
                      <a:pt x="9669" y="3645"/>
                    </a:lnTo>
                    <a:lnTo>
                      <a:pt x="9527" y="3406"/>
                    </a:lnTo>
                    <a:lnTo>
                      <a:pt x="9328" y="3741"/>
                    </a:lnTo>
                    <a:lnTo>
                      <a:pt x="9185" y="4173"/>
                    </a:lnTo>
                    <a:lnTo>
                      <a:pt x="8872" y="4605"/>
                    </a:lnTo>
                    <a:lnTo>
                      <a:pt x="8872" y="4749"/>
                    </a:lnTo>
                    <a:lnTo>
                      <a:pt x="8730" y="4221"/>
                    </a:lnTo>
                    <a:lnTo>
                      <a:pt x="8644" y="4029"/>
                    </a:lnTo>
                    <a:lnTo>
                      <a:pt x="8957" y="3933"/>
                    </a:lnTo>
                    <a:lnTo>
                      <a:pt x="9356" y="3166"/>
                    </a:lnTo>
                    <a:lnTo>
                      <a:pt x="9698" y="2590"/>
                    </a:lnTo>
                    <a:lnTo>
                      <a:pt x="9698" y="1918"/>
                    </a:lnTo>
                    <a:lnTo>
                      <a:pt x="9612" y="1295"/>
                    </a:lnTo>
                    <a:lnTo>
                      <a:pt x="9242" y="1103"/>
                    </a:lnTo>
                    <a:lnTo>
                      <a:pt x="8758" y="1535"/>
                    </a:lnTo>
                    <a:lnTo>
                      <a:pt x="8587" y="1439"/>
                    </a:lnTo>
                    <a:lnTo>
                      <a:pt x="8530" y="1007"/>
                    </a:lnTo>
                    <a:lnTo>
                      <a:pt x="8530" y="527"/>
                    </a:lnTo>
                    <a:lnTo>
                      <a:pt x="8787" y="191"/>
                    </a:lnTo>
                    <a:cubicBezTo>
                      <a:pt x="8484" y="-12"/>
                      <a:pt x="8604" y="-1"/>
                      <a:pt x="8445" y="-1"/>
                    </a:cubicBezTo>
                    <a:lnTo>
                      <a:pt x="8018" y="287"/>
                    </a:lnTo>
                    <a:lnTo>
                      <a:pt x="7790" y="1007"/>
                    </a:lnTo>
                    <a:lnTo>
                      <a:pt x="7762" y="1295"/>
                    </a:lnTo>
                    <a:lnTo>
                      <a:pt x="7477" y="1391"/>
                    </a:lnTo>
                    <a:lnTo>
                      <a:pt x="7505" y="1583"/>
                    </a:lnTo>
                    <a:lnTo>
                      <a:pt x="7847" y="2014"/>
                    </a:lnTo>
                    <a:lnTo>
                      <a:pt x="7876" y="2398"/>
                    </a:lnTo>
                    <a:lnTo>
                      <a:pt x="7790" y="2734"/>
                    </a:lnTo>
                    <a:lnTo>
                      <a:pt x="7534" y="2302"/>
                    </a:lnTo>
                    <a:lnTo>
                      <a:pt x="7335" y="1918"/>
                    </a:lnTo>
                    <a:lnTo>
                      <a:pt x="6964" y="1870"/>
                    </a:lnTo>
                    <a:lnTo>
                      <a:pt x="6680" y="1726"/>
                    </a:lnTo>
                    <a:lnTo>
                      <a:pt x="6224" y="2158"/>
                    </a:lnTo>
                    <a:lnTo>
                      <a:pt x="5854" y="2350"/>
                    </a:lnTo>
                    <a:lnTo>
                      <a:pt x="5712" y="3070"/>
                    </a:lnTo>
                    <a:lnTo>
                      <a:pt x="5512" y="3549"/>
                    </a:lnTo>
                    <a:cubicBezTo>
                      <a:pt x="5276" y="3798"/>
                      <a:pt x="5284" y="3638"/>
                      <a:pt x="5284" y="3837"/>
                    </a:cubicBezTo>
                    <a:lnTo>
                      <a:pt x="5313" y="3981"/>
                    </a:lnTo>
                    <a:lnTo>
                      <a:pt x="5000" y="4365"/>
                    </a:lnTo>
                    <a:lnTo>
                      <a:pt x="4829" y="4701"/>
                    </a:lnTo>
                    <a:lnTo>
                      <a:pt x="4687" y="5228"/>
                    </a:lnTo>
                    <a:lnTo>
                      <a:pt x="4772" y="5756"/>
                    </a:lnTo>
                    <a:lnTo>
                      <a:pt x="5085" y="6044"/>
                    </a:lnTo>
                    <a:lnTo>
                      <a:pt x="5171" y="6332"/>
                    </a:lnTo>
                    <a:lnTo>
                      <a:pt x="5142" y="7243"/>
                    </a:lnTo>
                    <a:lnTo>
                      <a:pt x="5284" y="8011"/>
                    </a:lnTo>
                    <a:lnTo>
                      <a:pt x="4886" y="7435"/>
                    </a:lnTo>
                    <a:lnTo>
                      <a:pt x="4886" y="7051"/>
                    </a:lnTo>
                    <a:lnTo>
                      <a:pt x="4800" y="7004"/>
                    </a:lnTo>
                    <a:cubicBezTo>
                      <a:pt x="5004" y="6366"/>
                      <a:pt x="5140" y="6380"/>
                      <a:pt x="4971" y="6380"/>
                    </a:cubicBezTo>
                    <a:lnTo>
                      <a:pt x="4914" y="6188"/>
                    </a:lnTo>
                    <a:lnTo>
                      <a:pt x="4573" y="6092"/>
                    </a:lnTo>
                    <a:lnTo>
                      <a:pt x="4146" y="5660"/>
                    </a:lnTo>
                    <a:lnTo>
                      <a:pt x="4032" y="5804"/>
                    </a:lnTo>
                    <a:lnTo>
                      <a:pt x="4003" y="5276"/>
                    </a:lnTo>
                    <a:lnTo>
                      <a:pt x="3918" y="5037"/>
                    </a:lnTo>
                    <a:lnTo>
                      <a:pt x="3690" y="5085"/>
                    </a:lnTo>
                    <a:lnTo>
                      <a:pt x="3690" y="5276"/>
                    </a:lnTo>
                    <a:lnTo>
                      <a:pt x="3775" y="5756"/>
                    </a:lnTo>
                    <a:lnTo>
                      <a:pt x="3690" y="5948"/>
                    </a:lnTo>
                    <a:lnTo>
                      <a:pt x="3462" y="6284"/>
                    </a:lnTo>
                    <a:lnTo>
                      <a:pt x="3519" y="6668"/>
                    </a:lnTo>
                    <a:lnTo>
                      <a:pt x="3662" y="6860"/>
                    </a:lnTo>
                    <a:lnTo>
                      <a:pt x="3605" y="7243"/>
                    </a:lnTo>
                    <a:lnTo>
                      <a:pt x="3548" y="7579"/>
                    </a:lnTo>
                    <a:lnTo>
                      <a:pt x="3491" y="8155"/>
                    </a:lnTo>
                    <a:lnTo>
                      <a:pt x="3662" y="8299"/>
                    </a:lnTo>
                    <a:lnTo>
                      <a:pt x="3861" y="8107"/>
                    </a:lnTo>
                    <a:lnTo>
                      <a:pt x="3975" y="8059"/>
                    </a:lnTo>
                    <a:lnTo>
                      <a:pt x="4174" y="8251"/>
                    </a:lnTo>
                    <a:lnTo>
                      <a:pt x="4316" y="8970"/>
                    </a:lnTo>
                    <a:lnTo>
                      <a:pt x="4316" y="9354"/>
                    </a:lnTo>
                    <a:lnTo>
                      <a:pt x="4544" y="9354"/>
                    </a:lnTo>
                    <a:lnTo>
                      <a:pt x="4829" y="9498"/>
                    </a:lnTo>
                    <a:lnTo>
                      <a:pt x="4573" y="9834"/>
                    </a:lnTo>
                    <a:lnTo>
                      <a:pt x="4459" y="9882"/>
                    </a:lnTo>
                    <a:lnTo>
                      <a:pt x="4544" y="10362"/>
                    </a:lnTo>
                    <a:lnTo>
                      <a:pt x="4544" y="10937"/>
                    </a:lnTo>
                    <a:lnTo>
                      <a:pt x="4402" y="10937"/>
                    </a:lnTo>
                    <a:lnTo>
                      <a:pt x="4288" y="10410"/>
                    </a:lnTo>
                    <a:lnTo>
                      <a:pt x="4259" y="9834"/>
                    </a:lnTo>
                    <a:lnTo>
                      <a:pt x="4089" y="9834"/>
                    </a:lnTo>
                    <a:lnTo>
                      <a:pt x="4032" y="10266"/>
                    </a:lnTo>
                    <a:lnTo>
                      <a:pt x="3832" y="10266"/>
                    </a:lnTo>
                    <a:lnTo>
                      <a:pt x="3975" y="9738"/>
                    </a:lnTo>
                    <a:lnTo>
                      <a:pt x="3975" y="9018"/>
                    </a:lnTo>
                    <a:lnTo>
                      <a:pt x="3918" y="8347"/>
                    </a:lnTo>
                    <a:lnTo>
                      <a:pt x="3775" y="8491"/>
                    </a:lnTo>
                    <a:lnTo>
                      <a:pt x="3605" y="8635"/>
                    </a:lnTo>
                    <a:lnTo>
                      <a:pt x="3605" y="9594"/>
                    </a:lnTo>
                    <a:lnTo>
                      <a:pt x="3548" y="10122"/>
                    </a:lnTo>
                    <a:lnTo>
                      <a:pt x="3206" y="10266"/>
                    </a:lnTo>
                    <a:lnTo>
                      <a:pt x="2921" y="10314"/>
                    </a:lnTo>
                    <a:lnTo>
                      <a:pt x="2580" y="10026"/>
                    </a:lnTo>
                    <a:lnTo>
                      <a:pt x="2693" y="9930"/>
                    </a:lnTo>
                    <a:lnTo>
                      <a:pt x="2978" y="9738"/>
                    </a:lnTo>
                    <a:lnTo>
                      <a:pt x="3234" y="9738"/>
                    </a:lnTo>
                    <a:lnTo>
                      <a:pt x="3206" y="9402"/>
                    </a:lnTo>
                    <a:lnTo>
                      <a:pt x="3377" y="8922"/>
                    </a:lnTo>
                    <a:lnTo>
                      <a:pt x="3291" y="8635"/>
                    </a:lnTo>
                    <a:lnTo>
                      <a:pt x="3291" y="7675"/>
                    </a:lnTo>
                    <a:lnTo>
                      <a:pt x="3320" y="7051"/>
                    </a:lnTo>
                    <a:lnTo>
                      <a:pt x="3206" y="6620"/>
                    </a:lnTo>
                    <a:lnTo>
                      <a:pt x="3206" y="5996"/>
                    </a:lnTo>
                    <a:lnTo>
                      <a:pt x="3405" y="5468"/>
                    </a:lnTo>
                    <a:lnTo>
                      <a:pt x="3434" y="5276"/>
                    </a:lnTo>
                    <a:lnTo>
                      <a:pt x="3320" y="5181"/>
                    </a:lnTo>
                    <a:lnTo>
                      <a:pt x="3035" y="5324"/>
                    </a:lnTo>
                    <a:cubicBezTo>
                      <a:pt x="2944" y="5120"/>
                      <a:pt x="2997" y="5133"/>
                      <a:pt x="2921" y="5133"/>
                    </a:cubicBezTo>
                    <a:lnTo>
                      <a:pt x="2722" y="5516"/>
                    </a:lnTo>
                    <a:lnTo>
                      <a:pt x="2722" y="5948"/>
                    </a:lnTo>
                    <a:lnTo>
                      <a:pt x="2437" y="6428"/>
                    </a:lnTo>
                    <a:lnTo>
                      <a:pt x="2409" y="7051"/>
                    </a:lnTo>
                    <a:lnTo>
                      <a:pt x="2466" y="7771"/>
                    </a:lnTo>
                    <a:lnTo>
                      <a:pt x="2580" y="8299"/>
                    </a:lnTo>
                    <a:lnTo>
                      <a:pt x="2494" y="8443"/>
                    </a:lnTo>
                    <a:lnTo>
                      <a:pt x="2152" y="8107"/>
                    </a:lnTo>
                    <a:cubicBezTo>
                      <a:pt x="2067" y="8011"/>
                      <a:pt x="289" y="15958"/>
                      <a:pt x="0" y="18407"/>
                    </a:cubicBezTo>
                    <a:lnTo>
                      <a:pt x="42" y="1852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0" y="1587974"/>
                <a:ext cx="418170" cy="32861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319" y="372"/>
                    </a:moveTo>
                    <a:lnTo>
                      <a:pt x="2719" y="744"/>
                    </a:lnTo>
                    <a:lnTo>
                      <a:pt x="3359" y="2048"/>
                    </a:lnTo>
                    <a:lnTo>
                      <a:pt x="3359" y="2234"/>
                    </a:lnTo>
                    <a:lnTo>
                      <a:pt x="2879" y="2793"/>
                    </a:lnTo>
                    <a:lnTo>
                      <a:pt x="2719" y="3165"/>
                    </a:lnTo>
                    <a:lnTo>
                      <a:pt x="2399" y="3351"/>
                    </a:lnTo>
                    <a:lnTo>
                      <a:pt x="1919" y="3910"/>
                    </a:lnTo>
                    <a:lnTo>
                      <a:pt x="0" y="3724"/>
                    </a:lnTo>
                    <a:lnTo>
                      <a:pt x="159" y="4282"/>
                    </a:lnTo>
                    <a:lnTo>
                      <a:pt x="479" y="5213"/>
                    </a:lnTo>
                    <a:lnTo>
                      <a:pt x="479" y="5400"/>
                    </a:lnTo>
                    <a:lnTo>
                      <a:pt x="639" y="5586"/>
                    </a:lnTo>
                    <a:lnTo>
                      <a:pt x="959" y="6331"/>
                    </a:lnTo>
                    <a:lnTo>
                      <a:pt x="1279" y="6889"/>
                    </a:lnTo>
                    <a:lnTo>
                      <a:pt x="1439" y="7262"/>
                    </a:lnTo>
                    <a:lnTo>
                      <a:pt x="1759" y="7634"/>
                    </a:lnTo>
                    <a:lnTo>
                      <a:pt x="2079" y="8379"/>
                    </a:lnTo>
                    <a:lnTo>
                      <a:pt x="2719" y="9310"/>
                    </a:lnTo>
                    <a:lnTo>
                      <a:pt x="3039" y="10241"/>
                    </a:lnTo>
                    <a:lnTo>
                      <a:pt x="3359" y="10613"/>
                    </a:lnTo>
                    <a:lnTo>
                      <a:pt x="3359" y="10986"/>
                    </a:lnTo>
                    <a:lnTo>
                      <a:pt x="3679" y="11917"/>
                    </a:lnTo>
                    <a:lnTo>
                      <a:pt x="4639" y="14151"/>
                    </a:lnTo>
                    <a:lnTo>
                      <a:pt x="5440" y="15827"/>
                    </a:lnTo>
                    <a:lnTo>
                      <a:pt x="6400" y="17503"/>
                    </a:lnTo>
                    <a:lnTo>
                      <a:pt x="6880" y="18806"/>
                    </a:lnTo>
                    <a:lnTo>
                      <a:pt x="7359" y="19737"/>
                    </a:lnTo>
                    <a:lnTo>
                      <a:pt x="7520" y="20110"/>
                    </a:lnTo>
                    <a:lnTo>
                      <a:pt x="7679" y="19737"/>
                    </a:lnTo>
                    <a:lnTo>
                      <a:pt x="7840" y="19737"/>
                    </a:lnTo>
                    <a:lnTo>
                      <a:pt x="7999" y="19551"/>
                    </a:lnTo>
                    <a:lnTo>
                      <a:pt x="8160" y="19551"/>
                    </a:lnTo>
                    <a:lnTo>
                      <a:pt x="8319" y="19179"/>
                    </a:lnTo>
                    <a:lnTo>
                      <a:pt x="8319" y="18806"/>
                    </a:lnTo>
                    <a:lnTo>
                      <a:pt x="8480" y="18993"/>
                    </a:lnTo>
                    <a:lnTo>
                      <a:pt x="9120" y="18993"/>
                    </a:lnTo>
                    <a:lnTo>
                      <a:pt x="10880" y="21599"/>
                    </a:lnTo>
                    <a:lnTo>
                      <a:pt x="11200" y="21227"/>
                    </a:lnTo>
                    <a:lnTo>
                      <a:pt x="11360" y="20855"/>
                    </a:lnTo>
                    <a:lnTo>
                      <a:pt x="11679" y="20482"/>
                    </a:lnTo>
                    <a:lnTo>
                      <a:pt x="11840" y="20110"/>
                    </a:lnTo>
                    <a:lnTo>
                      <a:pt x="12160" y="19737"/>
                    </a:lnTo>
                    <a:lnTo>
                      <a:pt x="12479" y="19179"/>
                    </a:lnTo>
                    <a:lnTo>
                      <a:pt x="12800" y="18806"/>
                    </a:lnTo>
                    <a:lnTo>
                      <a:pt x="13280" y="18620"/>
                    </a:lnTo>
                    <a:lnTo>
                      <a:pt x="14240" y="18062"/>
                    </a:lnTo>
                    <a:lnTo>
                      <a:pt x="15520" y="17503"/>
                    </a:lnTo>
                    <a:lnTo>
                      <a:pt x="16640" y="17131"/>
                    </a:lnTo>
                    <a:lnTo>
                      <a:pt x="17600" y="17131"/>
                    </a:lnTo>
                    <a:lnTo>
                      <a:pt x="17600" y="16944"/>
                    </a:lnTo>
                    <a:lnTo>
                      <a:pt x="17920" y="16944"/>
                    </a:lnTo>
                    <a:lnTo>
                      <a:pt x="18880" y="16572"/>
                    </a:lnTo>
                    <a:lnTo>
                      <a:pt x="19840" y="15827"/>
                    </a:lnTo>
                    <a:lnTo>
                      <a:pt x="20800" y="14896"/>
                    </a:lnTo>
                    <a:lnTo>
                      <a:pt x="21440" y="13779"/>
                    </a:lnTo>
                    <a:lnTo>
                      <a:pt x="21600" y="12289"/>
                    </a:lnTo>
                    <a:lnTo>
                      <a:pt x="21440" y="12289"/>
                    </a:lnTo>
                    <a:lnTo>
                      <a:pt x="21440" y="11544"/>
                    </a:lnTo>
                    <a:lnTo>
                      <a:pt x="21600" y="11358"/>
                    </a:lnTo>
                    <a:lnTo>
                      <a:pt x="20320" y="11544"/>
                    </a:lnTo>
                    <a:lnTo>
                      <a:pt x="18720" y="11544"/>
                    </a:lnTo>
                    <a:lnTo>
                      <a:pt x="18560" y="11358"/>
                    </a:lnTo>
                    <a:lnTo>
                      <a:pt x="18400" y="11358"/>
                    </a:lnTo>
                    <a:lnTo>
                      <a:pt x="18240" y="11172"/>
                    </a:lnTo>
                    <a:lnTo>
                      <a:pt x="18240" y="10800"/>
                    </a:lnTo>
                    <a:lnTo>
                      <a:pt x="18400" y="10241"/>
                    </a:lnTo>
                    <a:lnTo>
                      <a:pt x="17600" y="10055"/>
                    </a:lnTo>
                    <a:lnTo>
                      <a:pt x="17440" y="10055"/>
                    </a:lnTo>
                    <a:lnTo>
                      <a:pt x="17280" y="10241"/>
                    </a:lnTo>
                    <a:lnTo>
                      <a:pt x="16800" y="10241"/>
                    </a:lnTo>
                    <a:lnTo>
                      <a:pt x="16480" y="10055"/>
                    </a:lnTo>
                    <a:lnTo>
                      <a:pt x="16480" y="9868"/>
                    </a:lnTo>
                    <a:lnTo>
                      <a:pt x="16160" y="9124"/>
                    </a:lnTo>
                    <a:lnTo>
                      <a:pt x="16000" y="8565"/>
                    </a:lnTo>
                    <a:lnTo>
                      <a:pt x="15680" y="8193"/>
                    </a:lnTo>
                    <a:lnTo>
                      <a:pt x="15360" y="7448"/>
                    </a:lnTo>
                    <a:lnTo>
                      <a:pt x="13760" y="5027"/>
                    </a:lnTo>
                    <a:lnTo>
                      <a:pt x="12320" y="5027"/>
                    </a:lnTo>
                    <a:lnTo>
                      <a:pt x="12320" y="4841"/>
                    </a:lnTo>
                    <a:lnTo>
                      <a:pt x="12000" y="4468"/>
                    </a:lnTo>
                    <a:lnTo>
                      <a:pt x="11520" y="4282"/>
                    </a:lnTo>
                    <a:lnTo>
                      <a:pt x="11039" y="3724"/>
                    </a:lnTo>
                    <a:lnTo>
                      <a:pt x="10720" y="3537"/>
                    </a:lnTo>
                    <a:lnTo>
                      <a:pt x="10400" y="3165"/>
                    </a:lnTo>
                    <a:lnTo>
                      <a:pt x="9920" y="2793"/>
                    </a:lnTo>
                    <a:lnTo>
                      <a:pt x="9600" y="2606"/>
                    </a:lnTo>
                    <a:lnTo>
                      <a:pt x="9120" y="2420"/>
                    </a:lnTo>
                    <a:lnTo>
                      <a:pt x="8160" y="1489"/>
                    </a:lnTo>
                    <a:lnTo>
                      <a:pt x="7520" y="1489"/>
                    </a:lnTo>
                    <a:lnTo>
                      <a:pt x="5440" y="372"/>
                    </a:lnTo>
                    <a:lnTo>
                      <a:pt x="4959" y="0"/>
                    </a:lnTo>
                    <a:lnTo>
                      <a:pt x="4799" y="186"/>
                    </a:lnTo>
                    <a:lnTo>
                      <a:pt x="4639" y="186"/>
                    </a:lnTo>
                    <a:lnTo>
                      <a:pt x="4319" y="37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141148" y="1860932"/>
                <a:ext cx="60682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285" y="21600"/>
                    </a:moveTo>
                    <a:lnTo>
                      <a:pt x="6171" y="20290"/>
                    </a:lnTo>
                    <a:lnTo>
                      <a:pt x="5142" y="20290"/>
                    </a:lnTo>
                    <a:lnTo>
                      <a:pt x="5142" y="19636"/>
                    </a:lnTo>
                    <a:lnTo>
                      <a:pt x="4114" y="15054"/>
                    </a:lnTo>
                    <a:lnTo>
                      <a:pt x="1028" y="12436"/>
                    </a:lnTo>
                    <a:lnTo>
                      <a:pt x="1028" y="6545"/>
                    </a:lnTo>
                    <a:lnTo>
                      <a:pt x="0" y="4581"/>
                    </a:lnTo>
                    <a:lnTo>
                      <a:pt x="3085" y="2618"/>
                    </a:lnTo>
                    <a:lnTo>
                      <a:pt x="4114" y="2618"/>
                    </a:lnTo>
                    <a:lnTo>
                      <a:pt x="4114" y="1963"/>
                    </a:lnTo>
                    <a:lnTo>
                      <a:pt x="5142" y="1309"/>
                    </a:lnTo>
                    <a:lnTo>
                      <a:pt x="5142" y="0"/>
                    </a:lnTo>
                    <a:lnTo>
                      <a:pt x="7199" y="654"/>
                    </a:lnTo>
                    <a:lnTo>
                      <a:pt x="10285" y="654"/>
                    </a:lnTo>
                    <a:lnTo>
                      <a:pt x="21600" y="9818"/>
                    </a:lnTo>
                    <a:lnTo>
                      <a:pt x="19542" y="11127"/>
                    </a:lnTo>
                    <a:lnTo>
                      <a:pt x="19542" y="13090"/>
                    </a:lnTo>
                    <a:lnTo>
                      <a:pt x="20571" y="13090"/>
                    </a:lnTo>
                    <a:lnTo>
                      <a:pt x="20571" y="15709"/>
                    </a:lnTo>
                    <a:lnTo>
                      <a:pt x="17485" y="15709"/>
                    </a:lnTo>
                    <a:lnTo>
                      <a:pt x="17485" y="16363"/>
                    </a:lnTo>
                    <a:lnTo>
                      <a:pt x="14400" y="18327"/>
                    </a:lnTo>
                    <a:lnTo>
                      <a:pt x="15428" y="19636"/>
                    </a:lnTo>
                    <a:lnTo>
                      <a:pt x="14400" y="20290"/>
                    </a:lnTo>
                    <a:lnTo>
                      <a:pt x="13371" y="19636"/>
                    </a:lnTo>
                    <a:lnTo>
                      <a:pt x="12342" y="19636"/>
                    </a:lnTo>
                    <a:lnTo>
                      <a:pt x="12342" y="20290"/>
                    </a:lnTo>
                    <a:lnTo>
                      <a:pt x="10285" y="21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170169" y="1837081"/>
                <a:ext cx="171491" cy="1139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7032"/>
                    </a:moveTo>
                    <a:lnTo>
                      <a:pt x="18671" y="8037"/>
                    </a:lnTo>
                    <a:lnTo>
                      <a:pt x="17206" y="9544"/>
                    </a:lnTo>
                    <a:lnTo>
                      <a:pt x="15742" y="11553"/>
                    </a:lnTo>
                    <a:lnTo>
                      <a:pt x="14644" y="13562"/>
                    </a:lnTo>
                    <a:lnTo>
                      <a:pt x="13545" y="14567"/>
                    </a:lnTo>
                    <a:lnTo>
                      <a:pt x="11349" y="15572"/>
                    </a:lnTo>
                    <a:lnTo>
                      <a:pt x="10616" y="16074"/>
                    </a:lnTo>
                    <a:lnTo>
                      <a:pt x="9518" y="16074"/>
                    </a:lnTo>
                    <a:lnTo>
                      <a:pt x="6589" y="19590"/>
                    </a:lnTo>
                    <a:lnTo>
                      <a:pt x="1098" y="21600"/>
                    </a:lnTo>
                    <a:lnTo>
                      <a:pt x="366" y="21097"/>
                    </a:lnTo>
                    <a:lnTo>
                      <a:pt x="0" y="21097"/>
                    </a:lnTo>
                    <a:lnTo>
                      <a:pt x="366" y="21097"/>
                    </a:lnTo>
                    <a:lnTo>
                      <a:pt x="732" y="20093"/>
                    </a:lnTo>
                    <a:lnTo>
                      <a:pt x="1464" y="20093"/>
                    </a:lnTo>
                    <a:lnTo>
                      <a:pt x="1830" y="19590"/>
                    </a:lnTo>
                    <a:lnTo>
                      <a:pt x="1464" y="18586"/>
                    </a:lnTo>
                    <a:lnTo>
                      <a:pt x="2196" y="17079"/>
                    </a:lnTo>
                    <a:lnTo>
                      <a:pt x="2562" y="17079"/>
                    </a:lnTo>
                    <a:lnTo>
                      <a:pt x="2562" y="16576"/>
                    </a:lnTo>
                    <a:lnTo>
                      <a:pt x="3661" y="16576"/>
                    </a:lnTo>
                    <a:lnTo>
                      <a:pt x="4027" y="16074"/>
                    </a:lnTo>
                    <a:lnTo>
                      <a:pt x="3661" y="15572"/>
                    </a:lnTo>
                    <a:lnTo>
                      <a:pt x="3661" y="14567"/>
                    </a:lnTo>
                    <a:lnTo>
                      <a:pt x="3294" y="14065"/>
                    </a:lnTo>
                    <a:lnTo>
                      <a:pt x="3294" y="12558"/>
                    </a:lnTo>
                    <a:lnTo>
                      <a:pt x="4027" y="12055"/>
                    </a:lnTo>
                    <a:lnTo>
                      <a:pt x="5125" y="10548"/>
                    </a:lnTo>
                    <a:lnTo>
                      <a:pt x="5491" y="9544"/>
                    </a:lnTo>
                    <a:lnTo>
                      <a:pt x="6955" y="7534"/>
                    </a:lnTo>
                    <a:lnTo>
                      <a:pt x="7322" y="6027"/>
                    </a:lnTo>
                    <a:lnTo>
                      <a:pt x="8054" y="5023"/>
                    </a:lnTo>
                    <a:lnTo>
                      <a:pt x="8786" y="4520"/>
                    </a:lnTo>
                    <a:lnTo>
                      <a:pt x="9152" y="4018"/>
                    </a:lnTo>
                    <a:lnTo>
                      <a:pt x="9884" y="3516"/>
                    </a:lnTo>
                    <a:lnTo>
                      <a:pt x="12081" y="2511"/>
                    </a:lnTo>
                    <a:lnTo>
                      <a:pt x="14644" y="1506"/>
                    </a:lnTo>
                    <a:lnTo>
                      <a:pt x="17206" y="0"/>
                    </a:lnTo>
                    <a:lnTo>
                      <a:pt x="19403" y="0"/>
                    </a:lnTo>
                    <a:lnTo>
                      <a:pt x="19769" y="502"/>
                    </a:lnTo>
                    <a:lnTo>
                      <a:pt x="21600" y="703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324510" y="1739028"/>
                <a:ext cx="133234" cy="1351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04" y="0"/>
                    </a:moveTo>
                    <a:lnTo>
                      <a:pt x="16904" y="1694"/>
                    </a:lnTo>
                    <a:lnTo>
                      <a:pt x="17843" y="2964"/>
                    </a:lnTo>
                    <a:lnTo>
                      <a:pt x="19721" y="4658"/>
                    </a:lnTo>
                    <a:lnTo>
                      <a:pt x="20660" y="4658"/>
                    </a:lnTo>
                    <a:lnTo>
                      <a:pt x="21130" y="5082"/>
                    </a:lnTo>
                    <a:lnTo>
                      <a:pt x="21600" y="6352"/>
                    </a:lnTo>
                    <a:lnTo>
                      <a:pt x="21600" y="7200"/>
                    </a:lnTo>
                    <a:lnTo>
                      <a:pt x="21130" y="8470"/>
                    </a:lnTo>
                    <a:lnTo>
                      <a:pt x="20191" y="9317"/>
                    </a:lnTo>
                    <a:lnTo>
                      <a:pt x="19252" y="9741"/>
                    </a:lnTo>
                    <a:lnTo>
                      <a:pt x="18313" y="10588"/>
                    </a:lnTo>
                    <a:lnTo>
                      <a:pt x="17373" y="10588"/>
                    </a:lnTo>
                    <a:lnTo>
                      <a:pt x="17373" y="11858"/>
                    </a:lnTo>
                    <a:lnTo>
                      <a:pt x="16904" y="12282"/>
                    </a:lnTo>
                    <a:lnTo>
                      <a:pt x="16434" y="13129"/>
                    </a:lnTo>
                    <a:lnTo>
                      <a:pt x="15495" y="13552"/>
                    </a:lnTo>
                    <a:lnTo>
                      <a:pt x="15026" y="13552"/>
                    </a:lnTo>
                    <a:lnTo>
                      <a:pt x="15026" y="13976"/>
                    </a:lnTo>
                    <a:lnTo>
                      <a:pt x="13617" y="13976"/>
                    </a:lnTo>
                    <a:lnTo>
                      <a:pt x="12678" y="14400"/>
                    </a:lnTo>
                    <a:lnTo>
                      <a:pt x="12208" y="15247"/>
                    </a:lnTo>
                    <a:lnTo>
                      <a:pt x="11739" y="15670"/>
                    </a:lnTo>
                    <a:lnTo>
                      <a:pt x="11739" y="16941"/>
                    </a:lnTo>
                    <a:lnTo>
                      <a:pt x="11269" y="17364"/>
                    </a:lnTo>
                    <a:lnTo>
                      <a:pt x="9860" y="19058"/>
                    </a:lnTo>
                    <a:lnTo>
                      <a:pt x="7043" y="20752"/>
                    </a:lnTo>
                    <a:lnTo>
                      <a:pt x="2817" y="21599"/>
                    </a:lnTo>
                    <a:lnTo>
                      <a:pt x="469" y="16094"/>
                    </a:lnTo>
                    <a:lnTo>
                      <a:pt x="0" y="15670"/>
                    </a:lnTo>
                    <a:lnTo>
                      <a:pt x="469" y="15247"/>
                    </a:lnTo>
                    <a:lnTo>
                      <a:pt x="2817" y="14400"/>
                    </a:lnTo>
                    <a:lnTo>
                      <a:pt x="6104" y="13129"/>
                    </a:lnTo>
                    <a:lnTo>
                      <a:pt x="8921" y="11435"/>
                    </a:lnTo>
                    <a:lnTo>
                      <a:pt x="10800" y="8894"/>
                    </a:lnTo>
                    <a:lnTo>
                      <a:pt x="11739" y="5929"/>
                    </a:lnTo>
                    <a:lnTo>
                      <a:pt x="11739" y="5082"/>
                    </a:lnTo>
                    <a:lnTo>
                      <a:pt x="11269" y="4235"/>
                    </a:lnTo>
                    <a:lnTo>
                      <a:pt x="11269" y="2541"/>
                    </a:lnTo>
                    <a:lnTo>
                      <a:pt x="12678" y="2541"/>
                    </a:lnTo>
                    <a:lnTo>
                      <a:pt x="13617" y="2117"/>
                    </a:lnTo>
                    <a:lnTo>
                      <a:pt x="14086" y="1694"/>
                    </a:lnTo>
                    <a:lnTo>
                      <a:pt x="14086" y="1270"/>
                    </a:lnTo>
                    <a:lnTo>
                      <a:pt x="14556" y="847"/>
                    </a:lnTo>
                    <a:lnTo>
                      <a:pt x="15026" y="847"/>
                    </a:lnTo>
                    <a:lnTo>
                      <a:pt x="16904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68595" y="1463420"/>
                <a:ext cx="168852" cy="17755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386" y="21599"/>
                    </a:moveTo>
                    <a:lnTo>
                      <a:pt x="16013" y="21277"/>
                    </a:lnTo>
                    <a:lnTo>
                      <a:pt x="15641" y="21277"/>
                    </a:lnTo>
                    <a:lnTo>
                      <a:pt x="14896" y="20955"/>
                    </a:lnTo>
                    <a:lnTo>
                      <a:pt x="14151" y="20310"/>
                    </a:lnTo>
                    <a:lnTo>
                      <a:pt x="13034" y="19988"/>
                    </a:lnTo>
                    <a:lnTo>
                      <a:pt x="10800" y="18376"/>
                    </a:lnTo>
                    <a:lnTo>
                      <a:pt x="9310" y="18376"/>
                    </a:lnTo>
                    <a:lnTo>
                      <a:pt x="4468" y="16441"/>
                    </a:lnTo>
                    <a:lnTo>
                      <a:pt x="3351" y="15797"/>
                    </a:lnTo>
                    <a:lnTo>
                      <a:pt x="3351" y="15474"/>
                    </a:lnTo>
                    <a:lnTo>
                      <a:pt x="2979" y="14829"/>
                    </a:lnTo>
                    <a:lnTo>
                      <a:pt x="744" y="12250"/>
                    </a:lnTo>
                    <a:lnTo>
                      <a:pt x="0" y="10961"/>
                    </a:lnTo>
                    <a:lnTo>
                      <a:pt x="4841" y="7414"/>
                    </a:lnTo>
                    <a:lnTo>
                      <a:pt x="4841" y="5158"/>
                    </a:lnTo>
                    <a:lnTo>
                      <a:pt x="5213" y="4835"/>
                    </a:lnTo>
                    <a:lnTo>
                      <a:pt x="5213" y="4513"/>
                    </a:lnTo>
                    <a:lnTo>
                      <a:pt x="5586" y="4191"/>
                    </a:lnTo>
                    <a:lnTo>
                      <a:pt x="5958" y="3546"/>
                    </a:lnTo>
                    <a:lnTo>
                      <a:pt x="6331" y="3546"/>
                    </a:lnTo>
                    <a:lnTo>
                      <a:pt x="6331" y="3223"/>
                    </a:lnTo>
                    <a:lnTo>
                      <a:pt x="7075" y="1934"/>
                    </a:lnTo>
                    <a:lnTo>
                      <a:pt x="7075" y="1611"/>
                    </a:lnTo>
                    <a:lnTo>
                      <a:pt x="7448" y="1289"/>
                    </a:lnTo>
                    <a:lnTo>
                      <a:pt x="7448" y="967"/>
                    </a:lnTo>
                    <a:lnTo>
                      <a:pt x="7820" y="967"/>
                    </a:lnTo>
                    <a:lnTo>
                      <a:pt x="9310" y="322"/>
                    </a:lnTo>
                    <a:lnTo>
                      <a:pt x="11172" y="322"/>
                    </a:lnTo>
                    <a:lnTo>
                      <a:pt x="13034" y="0"/>
                    </a:lnTo>
                    <a:lnTo>
                      <a:pt x="13034" y="322"/>
                    </a:lnTo>
                    <a:lnTo>
                      <a:pt x="13406" y="644"/>
                    </a:lnTo>
                    <a:lnTo>
                      <a:pt x="14151" y="644"/>
                    </a:lnTo>
                    <a:lnTo>
                      <a:pt x="14524" y="322"/>
                    </a:lnTo>
                    <a:lnTo>
                      <a:pt x="15268" y="644"/>
                    </a:lnTo>
                    <a:lnTo>
                      <a:pt x="15268" y="1289"/>
                    </a:lnTo>
                    <a:lnTo>
                      <a:pt x="15641" y="1611"/>
                    </a:lnTo>
                    <a:lnTo>
                      <a:pt x="15268" y="1611"/>
                    </a:lnTo>
                    <a:lnTo>
                      <a:pt x="15268" y="1934"/>
                    </a:lnTo>
                    <a:lnTo>
                      <a:pt x="14896" y="2256"/>
                    </a:lnTo>
                    <a:lnTo>
                      <a:pt x="14896" y="2579"/>
                    </a:lnTo>
                    <a:lnTo>
                      <a:pt x="15268" y="2579"/>
                    </a:lnTo>
                    <a:lnTo>
                      <a:pt x="16386" y="3546"/>
                    </a:lnTo>
                    <a:lnTo>
                      <a:pt x="16386" y="3868"/>
                    </a:lnTo>
                    <a:lnTo>
                      <a:pt x="16758" y="4191"/>
                    </a:lnTo>
                    <a:lnTo>
                      <a:pt x="17503" y="4513"/>
                    </a:lnTo>
                    <a:lnTo>
                      <a:pt x="17875" y="5158"/>
                    </a:lnTo>
                    <a:lnTo>
                      <a:pt x="18248" y="5480"/>
                    </a:lnTo>
                    <a:lnTo>
                      <a:pt x="18248" y="6125"/>
                    </a:lnTo>
                    <a:lnTo>
                      <a:pt x="17503" y="7414"/>
                    </a:lnTo>
                    <a:lnTo>
                      <a:pt x="17131" y="8382"/>
                    </a:lnTo>
                    <a:lnTo>
                      <a:pt x="17131" y="9026"/>
                    </a:lnTo>
                    <a:lnTo>
                      <a:pt x="16758" y="9671"/>
                    </a:lnTo>
                    <a:lnTo>
                      <a:pt x="18248" y="12250"/>
                    </a:lnTo>
                    <a:lnTo>
                      <a:pt x="18620" y="13217"/>
                    </a:lnTo>
                    <a:lnTo>
                      <a:pt x="19365" y="13540"/>
                    </a:lnTo>
                    <a:lnTo>
                      <a:pt x="19737" y="13862"/>
                    </a:lnTo>
                    <a:lnTo>
                      <a:pt x="19737" y="14829"/>
                    </a:lnTo>
                    <a:lnTo>
                      <a:pt x="20110" y="15474"/>
                    </a:lnTo>
                    <a:lnTo>
                      <a:pt x="20110" y="15797"/>
                    </a:lnTo>
                    <a:lnTo>
                      <a:pt x="21227" y="16764"/>
                    </a:lnTo>
                    <a:lnTo>
                      <a:pt x="21227" y="17408"/>
                    </a:lnTo>
                    <a:lnTo>
                      <a:pt x="21599" y="18053"/>
                    </a:lnTo>
                    <a:lnTo>
                      <a:pt x="21599" y="18376"/>
                    </a:lnTo>
                    <a:lnTo>
                      <a:pt x="21227" y="19988"/>
                    </a:lnTo>
                    <a:lnTo>
                      <a:pt x="20855" y="19988"/>
                    </a:lnTo>
                    <a:lnTo>
                      <a:pt x="20110" y="20632"/>
                    </a:lnTo>
                    <a:lnTo>
                      <a:pt x="16386" y="21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3957" y="1553523"/>
                <a:ext cx="89703" cy="954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93" y="12000"/>
                    </a:moveTo>
                    <a:lnTo>
                      <a:pt x="1393" y="2400"/>
                    </a:lnTo>
                    <a:lnTo>
                      <a:pt x="2090" y="3000"/>
                    </a:lnTo>
                    <a:lnTo>
                      <a:pt x="2787" y="3000"/>
                    </a:lnTo>
                    <a:lnTo>
                      <a:pt x="2787" y="3600"/>
                    </a:lnTo>
                    <a:lnTo>
                      <a:pt x="4180" y="4800"/>
                    </a:lnTo>
                    <a:lnTo>
                      <a:pt x="6967" y="4800"/>
                    </a:lnTo>
                    <a:lnTo>
                      <a:pt x="9058" y="4200"/>
                    </a:lnTo>
                    <a:lnTo>
                      <a:pt x="15329" y="0"/>
                    </a:lnTo>
                    <a:lnTo>
                      <a:pt x="16722" y="2400"/>
                    </a:lnTo>
                    <a:lnTo>
                      <a:pt x="18812" y="4200"/>
                    </a:lnTo>
                    <a:lnTo>
                      <a:pt x="20903" y="7800"/>
                    </a:lnTo>
                    <a:lnTo>
                      <a:pt x="21599" y="8400"/>
                    </a:lnTo>
                    <a:lnTo>
                      <a:pt x="21599" y="9000"/>
                    </a:lnTo>
                    <a:lnTo>
                      <a:pt x="20903" y="9600"/>
                    </a:lnTo>
                    <a:lnTo>
                      <a:pt x="19509" y="10200"/>
                    </a:lnTo>
                    <a:lnTo>
                      <a:pt x="16722" y="10200"/>
                    </a:lnTo>
                    <a:lnTo>
                      <a:pt x="13935" y="10800"/>
                    </a:lnTo>
                    <a:lnTo>
                      <a:pt x="11845" y="11400"/>
                    </a:lnTo>
                    <a:lnTo>
                      <a:pt x="13935" y="14999"/>
                    </a:lnTo>
                    <a:lnTo>
                      <a:pt x="14632" y="15599"/>
                    </a:lnTo>
                    <a:lnTo>
                      <a:pt x="14632" y="16799"/>
                    </a:lnTo>
                    <a:lnTo>
                      <a:pt x="13935" y="16799"/>
                    </a:lnTo>
                    <a:lnTo>
                      <a:pt x="13238" y="17400"/>
                    </a:lnTo>
                    <a:lnTo>
                      <a:pt x="12541" y="18600"/>
                    </a:lnTo>
                    <a:lnTo>
                      <a:pt x="10451" y="20400"/>
                    </a:lnTo>
                    <a:lnTo>
                      <a:pt x="9058" y="20400"/>
                    </a:lnTo>
                    <a:lnTo>
                      <a:pt x="9058" y="21599"/>
                    </a:lnTo>
                    <a:lnTo>
                      <a:pt x="8361" y="21599"/>
                    </a:lnTo>
                    <a:lnTo>
                      <a:pt x="6967" y="20999"/>
                    </a:lnTo>
                    <a:lnTo>
                      <a:pt x="0" y="20999"/>
                    </a:lnTo>
                    <a:lnTo>
                      <a:pt x="1393" y="120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9234" y="1474020"/>
                <a:ext cx="117405" cy="1007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440" y="568"/>
                    </a:moveTo>
                    <a:lnTo>
                      <a:pt x="18900" y="1136"/>
                    </a:lnTo>
                    <a:lnTo>
                      <a:pt x="17820" y="1705"/>
                    </a:lnTo>
                    <a:lnTo>
                      <a:pt x="16200" y="1705"/>
                    </a:lnTo>
                    <a:lnTo>
                      <a:pt x="14579" y="3410"/>
                    </a:lnTo>
                    <a:lnTo>
                      <a:pt x="13500" y="3978"/>
                    </a:lnTo>
                    <a:lnTo>
                      <a:pt x="11879" y="4547"/>
                    </a:lnTo>
                    <a:lnTo>
                      <a:pt x="7560" y="4547"/>
                    </a:lnTo>
                    <a:lnTo>
                      <a:pt x="5399" y="3410"/>
                    </a:lnTo>
                    <a:lnTo>
                      <a:pt x="4859" y="3410"/>
                    </a:lnTo>
                    <a:lnTo>
                      <a:pt x="4319" y="3978"/>
                    </a:lnTo>
                    <a:lnTo>
                      <a:pt x="4319" y="4547"/>
                    </a:lnTo>
                    <a:lnTo>
                      <a:pt x="3239" y="5684"/>
                    </a:lnTo>
                    <a:lnTo>
                      <a:pt x="2699" y="6821"/>
                    </a:lnTo>
                    <a:lnTo>
                      <a:pt x="1619" y="6821"/>
                    </a:lnTo>
                    <a:lnTo>
                      <a:pt x="1079" y="6252"/>
                    </a:lnTo>
                    <a:lnTo>
                      <a:pt x="1079" y="6821"/>
                    </a:lnTo>
                    <a:lnTo>
                      <a:pt x="1619" y="7389"/>
                    </a:lnTo>
                    <a:lnTo>
                      <a:pt x="1619" y="9094"/>
                    </a:lnTo>
                    <a:lnTo>
                      <a:pt x="1079" y="9663"/>
                    </a:lnTo>
                    <a:lnTo>
                      <a:pt x="1079" y="10800"/>
                    </a:lnTo>
                    <a:lnTo>
                      <a:pt x="539" y="11936"/>
                    </a:lnTo>
                    <a:lnTo>
                      <a:pt x="2699" y="11936"/>
                    </a:lnTo>
                    <a:lnTo>
                      <a:pt x="3239" y="12505"/>
                    </a:lnTo>
                    <a:lnTo>
                      <a:pt x="3239" y="13073"/>
                    </a:lnTo>
                    <a:lnTo>
                      <a:pt x="2159" y="14210"/>
                    </a:lnTo>
                    <a:lnTo>
                      <a:pt x="2159" y="15915"/>
                    </a:lnTo>
                    <a:lnTo>
                      <a:pt x="1619" y="16484"/>
                    </a:lnTo>
                    <a:lnTo>
                      <a:pt x="1619" y="17052"/>
                    </a:lnTo>
                    <a:lnTo>
                      <a:pt x="1079" y="17621"/>
                    </a:lnTo>
                    <a:lnTo>
                      <a:pt x="1079" y="18189"/>
                    </a:lnTo>
                    <a:lnTo>
                      <a:pt x="0" y="19326"/>
                    </a:lnTo>
                    <a:lnTo>
                      <a:pt x="539" y="19894"/>
                    </a:lnTo>
                    <a:lnTo>
                      <a:pt x="1079" y="19894"/>
                    </a:lnTo>
                    <a:lnTo>
                      <a:pt x="1079" y="20463"/>
                    </a:lnTo>
                    <a:lnTo>
                      <a:pt x="2159" y="21599"/>
                    </a:lnTo>
                    <a:lnTo>
                      <a:pt x="4319" y="21599"/>
                    </a:lnTo>
                    <a:lnTo>
                      <a:pt x="5939" y="21031"/>
                    </a:lnTo>
                    <a:lnTo>
                      <a:pt x="17820" y="10800"/>
                    </a:lnTo>
                    <a:lnTo>
                      <a:pt x="17820" y="6252"/>
                    </a:lnTo>
                    <a:lnTo>
                      <a:pt x="18359" y="6252"/>
                    </a:lnTo>
                    <a:lnTo>
                      <a:pt x="19440" y="5115"/>
                    </a:lnTo>
                    <a:lnTo>
                      <a:pt x="19440" y="3978"/>
                    </a:lnTo>
                    <a:lnTo>
                      <a:pt x="19980" y="3978"/>
                    </a:lnTo>
                    <a:lnTo>
                      <a:pt x="19980" y="3410"/>
                    </a:lnTo>
                    <a:lnTo>
                      <a:pt x="21059" y="1136"/>
                    </a:lnTo>
                    <a:lnTo>
                      <a:pt x="21059" y="568"/>
                    </a:lnTo>
                    <a:lnTo>
                      <a:pt x="21600" y="0"/>
                    </a:lnTo>
                    <a:lnTo>
                      <a:pt x="19440" y="56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49" name="Google Shape;749;p34"/>
              <p:cNvSpPr/>
              <p:nvPr/>
            </p:nvSpPr>
            <p:spPr>
              <a:xfrm>
                <a:off x="160935" y="1413069"/>
                <a:ext cx="340341" cy="3286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92" y="3658"/>
                    </a:moveTo>
                    <a:lnTo>
                      <a:pt x="1661" y="3658"/>
                    </a:lnTo>
                    <a:lnTo>
                      <a:pt x="1661" y="4006"/>
                    </a:lnTo>
                    <a:lnTo>
                      <a:pt x="1846" y="4180"/>
                    </a:lnTo>
                    <a:lnTo>
                      <a:pt x="1661" y="4180"/>
                    </a:lnTo>
                    <a:lnTo>
                      <a:pt x="1661" y="4354"/>
                    </a:lnTo>
                    <a:lnTo>
                      <a:pt x="1476" y="4529"/>
                    </a:lnTo>
                    <a:lnTo>
                      <a:pt x="1476" y="4703"/>
                    </a:lnTo>
                    <a:lnTo>
                      <a:pt x="1661" y="4703"/>
                    </a:lnTo>
                    <a:lnTo>
                      <a:pt x="2215" y="5225"/>
                    </a:lnTo>
                    <a:lnTo>
                      <a:pt x="2215" y="5400"/>
                    </a:lnTo>
                    <a:lnTo>
                      <a:pt x="2400" y="5574"/>
                    </a:lnTo>
                    <a:lnTo>
                      <a:pt x="2769" y="5748"/>
                    </a:lnTo>
                    <a:lnTo>
                      <a:pt x="2953" y="6096"/>
                    </a:lnTo>
                    <a:lnTo>
                      <a:pt x="3138" y="6270"/>
                    </a:lnTo>
                    <a:lnTo>
                      <a:pt x="3138" y="6619"/>
                    </a:lnTo>
                    <a:lnTo>
                      <a:pt x="2769" y="7316"/>
                    </a:lnTo>
                    <a:lnTo>
                      <a:pt x="2584" y="7838"/>
                    </a:lnTo>
                    <a:lnTo>
                      <a:pt x="2584" y="8187"/>
                    </a:lnTo>
                    <a:lnTo>
                      <a:pt x="2400" y="8535"/>
                    </a:lnTo>
                    <a:lnTo>
                      <a:pt x="3138" y="9929"/>
                    </a:lnTo>
                    <a:lnTo>
                      <a:pt x="3323" y="10451"/>
                    </a:lnTo>
                    <a:lnTo>
                      <a:pt x="3692" y="10625"/>
                    </a:lnTo>
                    <a:lnTo>
                      <a:pt x="3876" y="10800"/>
                    </a:lnTo>
                    <a:lnTo>
                      <a:pt x="3876" y="11322"/>
                    </a:lnTo>
                    <a:lnTo>
                      <a:pt x="4061" y="11670"/>
                    </a:lnTo>
                    <a:lnTo>
                      <a:pt x="4061" y="11845"/>
                    </a:lnTo>
                    <a:lnTo>
                      <a:pt x="4615" y="12367"/>
                    </a:lnTo>
                    <a:lnTo>
                      <a:pt x="4615" y="12716"/>
                    </a:lnTo>
                    <a:lnTo>
                      <a:pt x="4799" y="13064"/>
                    </a:lnTo>
                    <a:lnTo>
                      <a:pt x="4799" y="13238"/>
                    </a:lnTo>
                    <a:lnTo>
                      <a:pt x="4615" y="14109"/>
                    </a:lnTo>
                    <a:lnTo>
                      <a:pt x="5907" y="14283"/>
                    </a:lnTo>
                    <a:lnTo>
                      <a:pt x="7199" y="14109"/>
                    </a:lnTo>
                    <a:lnTo>
                      <a:pt x="7753" y="14632"/>
                    </a:lnTo>
                    <a:lnTo>
                      <a:pt x="8123" y="15154"/>
                    </a:lnTo>
                    <a:lnTo>
                      <a:pt x="8676" y="15851"/>
                    </a:lnTo>
                    <a:lnTo>
                      <a:pt x="10523" y="17593"/>
                    </a:lnTo>
                    <a:lnTo>
                      <a:pt x="10523" y="17767"/>
                    </a:lnTo>
                    <a:lnTo>
                      <a:pt x="10892" y="17767"/>
                    </a:lnTo>
                    <a:lnTo>
                      <a:pt x="11261" y="17941"/>
                    </a:lnTo>
                    <a:lnTo>
                      <a:pt x="11815" y="18116"/>
                    </a:lnTo>
                    <a:lnTo>
                      <a:pt x="12184" y="18116"/>
                    </a:lnTo>
                    <a:lnTo>
                      <a:pt x="12553" y="18290"/>
                    </a:lnTo>
                    <a:lnTo>
                      <a:pt x="14030" y="18290"/>
                    </a:lnTo>
                    <a:lnTo>
                      <a:pt x="14769" y="17941"/>
                    </a:lnTo>
                    <a:lnTo>
                      <a:pt x="15323" y="18638"/>
                    </a:lnTo>
                    <a:lnTo>
                      <a:pt x="15507" y="19683"/>
                    </a:lnTo>
                    <a:lnTo>
                      <a:pt x="16246" y="20380"/>
                    </a:lnTo>
                    <a:lnTo>
                      <a:pt x="16246" y="20206"/>
                    </a:lnTo>
                    <a:lnTo>
                      <a:pt x="16430" y="20206"/>
                    </a:lnTo>
                    <a:lnTo>
                      <a:pt x="16615" y="20032"/>
                    </a:lnTo>
                    <a:lnTo>
                      <a:pt x="16984" y="20032"/>
                    </a:lnTo>
                    <a:lnTo>
                      <a:pt x="17353" y="19858"/>
                    </a:lnTo>
                    <a:lnTo>
                      <a:pt x="17538" y="19858"/>
                    </a:lnTo>
                    <a:lnTo>
                      <a:pt x="18276" y="20206"/>
                    </a:lnTo>
                    <a:lnTo>
                      <a:pt x="18461" y="20380"/>
                    </a:lnTo>
                    <a:lnTo>
                      <a:pt x="18461" y="20903"/>
                    </a:lnTo>
                    <a:lnTo>
                      <a:pt x="19199" y="21599"/>
                    </a:lnTo>
                    <a:lnTo>
                      <a:pt x="20676" y="20903"/>
                    </a:lnTo>
                    <a:lnTo>
                      <a:pt x="20676" y="20729"/>
                    </a:lnTo>
                    <a:lnTo>
                      <a:pt x="20492" y="20554"/>
                    </a:lnTo>
                    <a:lnTo>
                      <a:pt x="20492" y="18987"/>
                    </a:lnTo>
                    <a:lnTo>
                      <a:pt x="20676" y="18638"/>
                    </a:lnTo>
                    <a:lnTo>
                      <a:pt x="21046" y="18290"/>
                    </a:lnTo>
                    <a:lnTo>
                      <a:pt x="21415" y="18116"/>
                    </a:lnTo>
                    <a:lnTo>
                      <a:pt x="21415" y="17767"/>
                    </a:lnTo>
                    <a:lnTo>
                      <a:pt x="21599" y="17593"/>
                    </a:lnTo>
                    <a:lnTo>
                      <a:pt x="21415" y="17245"/>
                    </a:lnTo>
                    <a:lnTo>
                      <a:pt x="21415" y="17070"/>
                    </a:lnTo>
                    <a:lnTo>
                      <a:pt x="21230" y="16896"/>
                    </a:lnTo>
                    <a:lnTo>
                      <a:pt x="20123" y="14980"/>
                    </a:lnTo>
                    <a:lnTo>
                      <a:pt x="19015" y="13238"/>
                    </a:lnTo>
                    <a:lnTo>
                      <a:pt x="19015" y="10451"/>
                    </a:lnTo>
                    <a:lnTo>
                      <a:pt x="19938" y="9058"/>
                    </a:lnTo>
                    <a:lnTo>
                      <a:pt x="20123" y="6967"/>
                    </a:lnTo>
                    <a:lnTo>
                      <a:pt x="19938" y="6619"/>
                    </a:lnTo>
                    <a:lnTo>
                      <a:pt x="19569" y="6096"/>
                    </a:lnTo>
                    <a:lnTo>
                      <a:pt x="19015" y="5400"/>
                    </a:lnTo>
                    <a:lnTo>
                      <a:pt x="18092" y="4703"/>
                    </a:lnTo>
                    <a:lnTo>
                      <a:pt x="16984" y="4529"/>
                    </a:lnTo>
                    <a:lnTo>
                      <a:pt x="16799" y="4354"/>
                    </a:lnTo>
                    <a:lnTo>
                      <a:pt x="16615" y="4354"/>
                    </a:lnTo>
                    <a:lnTo>
                      <a:pt x="16246" y="4180"/>
                    </a:lnTo>
                    <a:lnTo>
                      <a:pt x="15876" y="4180"/>
                    </a:lnTo>
                    <a:lnTo>
                      <a:pt x="15692" y="4006"/>
                    </a:lnTo>
                    <a:lnTo>
                      <a:pt x="14769" y="3832"/>
                    </a:lnTo>
                    <a:lnTo>
                      <a:pt x="13292" y="3832"/>
                    </a:lnTo>
                    <a:lnTo>
                      <a:pt x="11630" y="4703"/>
                    </a:lnTo>
                    <a:lnTo>
                      <a:pt x="11446" y="4877"/>
                    </a:lnTo>
                    <a:lnTo>
                      <a:pt x="11261" y="4877"/>
                    </a:lnTo>
                    <a:lnTo>
                      <a:pt x="10892" y="5051"/>
                    </a:lnTo>
                    <a:lnTo>
                      <a:pt x="9415" y="5051"/>
                    </a:lnTo>
                    <a:lnTo>
                      <a:pt x="9230" y="5225"/>
                    </a:lnTo>
                    <a:lnTo>
                      <a:pt x="9046" y="5225"/>
                    </a:lnTo>
                    <a:lnTo>
                      <a:pt x="8861" y="5051"/>
                    </a:lnTo>
                    <a:lnTo>
                      <a:pt x="8307" y="4877"/>
                    </a:lnTo>
                    <a:lnTo>
                      <a:pt x="7569" y="4354"/>
                    </a:lnTo>
                    <a:lnTo>
                      <a:pt x="7015" y="3483"/>
                    </a:lnTo>
                    <a:lnTo>
                      <a:pt x="6646" y="2264"/>
                    </a:lnTo>
                    <a:lnTo>
                      <a:pt x="5723" y="1045"/>
                    </a:lnTo>
                    <a:lnTo>
                      <a:pt x="4984" y="348"/>
                    </a:lnTo>
                    <a:lnTo>
                      <a:pt x="4799" y="0"/>
                    </a:lnTo>
                    <a:lnTo>
                      <a:pt x="3507" y="1393"/>
                    </a:lnTo>
                    <a:lnTo>
                      <a:pt x="3323" y="1393"/>
                    </a:lnTo>
                    <a:lnTo>
                      <a:pt x="3138" y="1567"/>
                    </a:lnTo>
                    <a:lnTo>
                      <a:pt x="2400" y="1567"/>
                    </a:lnTo>
                    <a:lnTo>
                      <a:pt x="2030" y="1219"/>
                    </a:lnTo>
                    <a:lnTo>
                      <a:pt x="0" y="870"/>
                    </a:lnTo>
                    <a:lnTo>
                      <a:pt x="0" y="1045"/>
                    </a:lnTo>
                    <a:lnTo>
                      <a:pt x="369" y="1393"/>
                    </a:lnTo>
                    <a:lnTo>
                      <a:pt x="369" y="1741"/>
                    </a:lnTo>
                    <a:lnTo>
                      <a:pt x="553" y="2090"/>
                    </a:lnTo>
                    <a:lnTo>
                      <a:pt x="738" y="2264"/>
                    </a:lnTo>
                    <a:lnTo>
                      <a:pt x="1107" y="3309"/>
                    </a:lnTo>
                    <a:lnTo>
                      <a:pt x="1107" y="3483"/>
                    </a:lnTo>
                    <a:lnTo>
                      <a:pt x="923" y="3658"/>
                    </a:lnTo>
                    <a:lnTo>
                      <a:pt x="1292" y="365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0" name="Google Shape;750;p34"/>
              <p:cNvSpPr/>
              <p:nvPr/>
            </p:nvSpPr>
            <p:spPr>
              <a:xfrm>
                <a:off x="1559231" y="1837081"/>
                <a:ext cx="51448" cy="1272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000" y="0"/>
                    </a:moveTo>
                    <a:lnTo>
                      <a:pt x="7200" y="0"/>
                    </a:lnTo>
                    <a:lnTo>
                      <a:pt x="2400" y="900"/>
                    </a:lnTo>
                    <a:lnTo>
                      <a:pt x="1200" y="1800"/>
                    </a:lnTo>
                    <a:lnTo>
                      <a:pt x="1200" y="2700"/>
                    </a:lnTo>
                    <a:lnTo>
                      <a:pt x="0" y="5849"/>
                    </a:lnTo>
                    <a:lnTo>
                      <a:pt x="0" y="8999"/>
                    </a:lnTo>
                    <a:lnTo>
                      <a:pt x="1200" y="10800"/>
                    </a:lnTo>
                    <a:lnTo>
                      <a:pt x="1200" y="11699"/>
                    </a:lnTo>
                    <a:lnTo>
                      <a:pt x="2400" y="12149"/>
                    </a:lnTo>
                    <a:lnTo>
                      <a:pt x="2400" y="12599"/>
                    </a:lnTo>
                    <a:lnTo>
                      <a:pt x="1200" y="13049"/>
                    </a:lnTo>
                    <a:lnTo>
                      <a:pt x="1200" y="13499"/>
                    </a:lnTo>
                    <a:lnTo>
                      <a:pt x="0" y="14399"/>
                    </a:lnTo>
                    <a:lnTo>
                      <a:pt x="0" y="14849"/>
                    </a:lnTo>
                    <a:lnTo>
                      <a:pt x="1200" y="15749"/>
                    </a:lnTo>
                    <a:lnTo>
                      <a:pt x="3600" y="18449"/>
                    </a:lnTo>
                    <a:lnTo>
                      <a:pt x="6000" y="19799"/>
                    </a:lnTo>
                    <a:lnTo>
                      <a:pt x="7200" y="20699"/>
                    </a:lnTo>
                    <a:lnTo>
                      <a:pt x="9600" y="21599"/>
                    </a:lnTo>
                    <a:lnTo>
                      <a:pt x="14400" y="19799"/>
                    </a:lnTo>
                    <a:lnTo>
                      <a:pt x="14400" y="12599"/>
                    </a:lnTo>
                    <a:lnTo>
                      <a:pt x="18000" y="9449"/>
                    </a:lnTo>
                    <a:lnTo>
                      <a:pt x="18000" y="6299"/>
                    </a:lnTo>
                    <a:lnTo>
                      <a:pt x="19200" y="5400"/>
                    </a:lnTo>
                    <a:lnTo>
                      <a:pt x="20400" y="4950"/>
                    </a:lnTo>
                    <a:lnTo>
                      <a:pt x="20400" y="450"/>
                    </a:lnTo>
                    <a:lnTo>
                      <a:pt x="21599" y="0"/>
                    </a:lnTo>
                    <a:lnTo>
                      <a:pt x="19200" y="0"/>
                    </a:lnTo>
                    <a:lnTo>
                      <a:pt x="16800" y="450"/>
                    </a:lnTo>
                    <a:lnTo>
                      <a:pt x="14400" y="450"/>
                    </a:lnTo>
                    <a:lnTo>
                      <a:pt x="1200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1" name="Google Shape;751;p34"/>
              <p:cNvSpPr/>
              <p:nvPr/>
            </p:nvSpPr>
            <p:spPr>
              <a:xfrm>
                <a:off x="1511742" y="1969585"/>
                <a:ext cx="47490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49" y="17788"/>
                    </a:moveTo>
                    <a:lnTo>
                      <a:pt x="0" y="19058"/>
                    </a:lnTo>
                    <a:lnTo>
                      <a:pt x="2699" y="21599"/>
                    </a:lnTo>
                    <a:lnTo>
                      <a:pt x="4049" y="20329"/>
                    </a:lnTo>
                    <a:lnTo>
                      <a:pt x="6750" y="20329"/>
                    </a:lnTo>
                    <a:lnTo>
                      <a:pt x="10800" y="16517"/>
                    </a:lnTo>
                    <a:lnTo>
                      <a:pt x="13500" y="15247"/>
                    </a:lnTo>
                    <a:lnTo>
                      <a:pt x="16199" y="12705"/>
                    </a:lnTo>
                    <a:lnTo>
                      <a:pt x="18899" y="7623"/>
                    </a:lnTo>
                    <a:lnTo>
                      <a:pt x="20250" y="6352"/>
                    </a:lnTo>
                    <a:lnTo>
                      <a:pt x="21600" y="3811"/>
                    </a:lnTo>
                    <a:lnTo>
                      <a:pt x="21600" y="1270"/>
                    </a:lnTo>
                    <a:lnTo>
                      <a:pt x="20250" y="0"/>
                    </a:lnTo>
                    <a:lnTo>
                      <a:pt x="17549" y="0"/>
                    </a:lnTo>
                    <a:lnTo>
                      <a:pt x="14849" y="1270"/>
                    </a:lnTo>
                    <a:lnTo>
                      <a:pt x="13500" y="3811"/>
                    </a:lnTo>
                    <a:lnTo>
                      <a:pt x="8099" y="8894"/>
                    </a:lnTo>
                    <a:lnTo>
                      <a:pt x="5399" y="12705"/>
                    </a:lnTo>
                    <a:lnTo>
                      <a:pt x="1349" y="16517"/>
                    </a:lnTo>
                    <a:lnTo>
                      <a:pt x="1349" y="1778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2" name="Google Shape;752;p34"/>
              <p:cNvSpPr/>
              <p:nvPr/>
            </p:nvSpPr>
            <p:spPr>
              <a:xfrm>
                <a:off x="1600125" y="2001386"/>
                <a:ext cx="87064" cy="609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119" y="939"/>
                    </a:moveTo>
                    <a:lnTo>
                      <a:pt x="10800" y="3756"/>
                    </a:lnTo>
                    <a:lnTo>
                      <a:pt x="7199" y="4695"/>
                    </a:lnTo>
                    <a:lnTo>
                      <a:pt x="2160" y="7513"/>
                    </a:lnTo>
                    <a:lnTo>
                      <a:pt x="2160" y="8452"/>
                    </a:lnTo>
                    <a:lnTo>
                      <a:pt x="720" y="10330"/>
                    </a:lnTo>
                    <a:lnTo>
                      <a:pt x="720" y="12208"/>
                    </a:lnTo>
                    <a:lnTo>
                      <a:pt x="0" y="14086"/>
                    </a:lnTo>
                    <a:lnTo>
                      <a:pt x="0" y="15965"/>
                    </a:lnTo>
                    <a:lnTo>
                      <a:pt x="720" y="16904"/>
                    </a:lnTo>
                    <a:lnTo>
                      <a:pt x="2879" y="15965"/>
                    </a:lnTo>
                    <a:lnTo>
                      <a:pt x="4320" y="15965"/>
                    </a:lnTo>
                    <a:lnTo>
                      <a:pt x="5759" y="15026"/>
                    </a:lnTo>
                    <a:lnTo>
                      <a:pt x="7199" y="15026"/>
                    </a:lnTo>
                    <a:lnTo>
                      <a:pt x="7199" y="17843"/>
                    </a:lnTo>
                    <a:lnTo>
                      <a:pt x="9359" y="20660"/>
                    </a:lnTo>
                    <a:lnTo>
                      <a:pt x="10800" y="20660"/>
                    </a:lnTo>
                    <a:lnTo>
                      <a:pt x="11519" y="21600"/>
                    </a:lnTo>
                    <a:lnTo>
                      <a:pt x="15119" y="21600"/>
                    </a:lnTo>
                    <a:lnTo>
                      <a:pt x="15839" y="19721"/>
                    </a:lnTo>
                    <a:lnTo>
                      <a:pt x="15839" y="15965"/>
                    </a:lnTo>
                    <a:lnTo>
                      <a:pt x="15119" y="15026"/>
                    </a:lnTo>
                    <a:lnTo>
                      <a:pt x="15119" y="14086"/>
                    </a:lnTo>
                    <a:lnTo>
                      <a:pt x="15839" y="13147"/>
                    </a:lnTo>
                    <a:lnTo>
                      <a:pt x="16560" y="13147"/>
                    </a:lnTo>
                    <a:lnTo>
                      <a:pt x="19439" y="16904"/>
                    </a:lnTo>
                    <a:lnTo>
                      <a:pt x="20159" y="15965"/>
                    </a:lnTo>
                    <a:lnTo>
                      <a:pt x="20879" y="14086"/>
                    </a:lnTo>
                    <a:lnTo>
                      <a:pt x="21599" y="11269"/>
                    </a:lnTo>
                    <a:lnTo>
                      <a:pt x="21599" y="7513"/>
                    </a:lnTo>
                    <a:lnTo>
                      <a:pt x="20159" y="3756"/>
                    </a:lnTo>
                    <a:lnTo>
                      <a:pt x="18719" y="1878"/>
                    </a:lnTo>
                    <a:lnTo>
                      <a:pt x="17280" y="939"/>
                    </a:lnTo>
                    <a:lnTo>
                      <a:pt x="16560" y="0"/>
                    </a:lnTo>
                    <a:lnTo>
                      <a:pt x="15119" y="93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3" name="Google Shape;753;p34"/>
              <p:cNvSpPr/>
              <p:nvPr/>
            </p:nvSpPr>
            <p:spPr>
              <a:xfrm>
                <a:off x="1393019" y="2038487"/>
                <a:ext cx="156979" cy="1272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400" y="12599"/>
                    </a:moveTo>
                    <a:lnTo>
                      <a:pt x="14000" y="10349"/>
                    </a:lnTo>
                    <a:lnTo>
                      <a:pt x="17999" y="10349"/>
                    </a:lnTo>
                    <a:lnTo>
                      <a:pt x="19199" y="9899"/>
                    </a:lnTo>
                    <a:lnTo>
                      <a:pt x="20000" y="9899"/>
                    </a:lnTo>
                    <a:lnTo>
                      <a:pt x="20400" y="9449"/>
                    </a:lnTo>
                    <a:lnTo>
                      <a:pt x="17200" y="8549"/>
                    </a:lnTo>
                    <a:lnTo>
                      <a:pt x="21600" y="7200"/>
                    </a:lnTo>
                    <a:lnTo>
                      <a:pt x="21600" y="5849"/>
                    </a:lnTo>
                    <a:lnTo>
                      <a:pt x="20800" y="5400"/>
                    </a:lnTo>
                    <a:lnTo>
                      <a:pt x="20800" y="4950"/>
                    </a:lnTo>
                    <a:lnTo>
                      <a:pt x="17999" y="1800"/>
                    </a:lnTo>
                    <a:lnTo>
                      <a:pt x="17999" y="1350"/>
                    </a:lnTo>
                    <a:lnTo>
                      <a:pt x="17600" y="1350"/>
                    </a:lnTo>
                    <a:lnTo>
                      <a:pt x="17600" y="900"/>
                    </a:lnTo>
                    <a:lnTo>
                      <a:pt x="16799" y="0"/>
                    </a:lnTo>
                    <a:lnTo>
                      <a:pt x="16400" y="0"/>
                    </a:lnTo>
                    <a:lnTo>
                      <a:pt x="14800" y="900"/>
                    </a:lnTo>
                    <a:lnTo>
                      <a:pt x="14399" y="900"/>
                    </a:lnTo>
                    <a:lnTo>
                      <a:pt x="13200" y="2250"/>
                    </a:lnTo>
                    <a:lnTo>
                      <a:pt x="11599" y="3150"/>
                    </a:lnTo>
                    <a:lnTo>
                      <a:pt x="9599" y="8099"/>
                    </a:lnTo>
                    <a:lnTo>
                      <a:pt x="9599" y="8549"/>
                    </a:lnTo>
                    <a:lnTo>
                      <a:pt x="9200" y="8549"/>
                    </a:lnTo>
                    <a:lnTo>
                      <a:pt x="8399" y="8999"/>
                    </a:lnTo>
                    <a:lnTo>
                      <a:pt x="7199" y="10349"/>
                    </a:lnTo>
                    <a:lnTo>
                      <a:pt x="6399" y="10800"/>
                    </a:lnTo>
                    <a:lnTo>
                      <a:pt x="5999" y="10800"/>
                    </a:lnTo>
                    <a:lnTo>
                      <a:pt x="3199" y="13949"/>
                    </a:lnTo>
                    <a:lnTo>
                      <a:pt x="3199" y="14399"/>
                    </a:lnTo>
                    <a:lnTo>
                      <a:pt x="1599" y="18899"/>
                    </a:lnTo>
                    <a:lnTo>
                      <a:pt x="0" y="19799"/>
                    </a:lnTo>
                    <a:lnTo>
                      <a:pt x="399" y="20249"/>
                    </a:lnTo>
                    <a:lnTo>
                      <a:pt x="2799" y="21599"/>
                    </a:lnTo>
                    <a:lnTo>
                      <a:pt x="3199" y="21599"/>
                    </a:lnTo>
                    <a:lnTo>
                      <a:pt x="4399" y="20249"/>
                    </a:lnTo>
                    <a:lnTo>
                      <a:pt x="4799" y="19349"/>
                    </a:lnTo>
                    <a:lnTo>
                      <a:pt x="5600" y="18449"/>
                    </a:lnTo>
                    <a:lnTo>
                      <a:pt x="6399" y="17999"/>
                    </a:lnTo>
                    <a:lnTo>
                      <a:pt x="7599" y="17549"/>
                    </a:lnTo>
                    <a:lnTo>
                      <a:pt x="10800" y="15749"/>
                    </a:lnTo>
                    <a:lnTo>
                      <a:pt x="12400" y="125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4" name="Google Shape;754;p34"/>
              <p:cNvSpPr/>
              <p:nvPr/>
            </p:nvSpPr>
            <p:spPr>
              <a:xfrm>
                <a:off x="1363997" y="2094139"/>
                <a:ext cx="174129" cy="1457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359" y="5498"/>
                    </a:moveTo>
                    <a:lnTo>
                      <a:pt x="18359" y="6676"/>
                    </a:lnTo>
                    <a:lnTo>
                      <a:pt x="19079" y="6676"/>
                    </a:lnTo>
                    <a:lnTo>
                      <a:pt x="20159" y="7069"/>
                    </a:lnTo>
                    <a:lnTo>
                      <a:pt x="20879" y="7461"/>
                    </a:lnTo>
                    <a:lnTo>
                      <a:pt x="21599" y="8247"/>
                    </a:lnTo>
                    <a:lnTo>
                      <a:pt x="20519" y="9425"/>
                    </a:lnTo>
                    <a:lnTo>
                      <a:pt x="19439" y="9425"/>
                    </a:lnTo>
                    <a:lnTo>
                      <a:pt x="19079" y="9818"/>
                    </a:lnTo>
                    <a:lnTo>
                      <a:pt x="18359" y="10210"/>
                    </a:lnTo>
                    <a:lnTo>
                      <a:pt x="18359" y="10603"/>
                    </a:lnTo>
                    <a:lnTo>
                      <a:pt x="17999" y="10996"/>
                    </a:lnTo>
                    <a:lnTo>
                      <a:pt x="17639" y="13745"/>
                    </a:lnTo>
                    <a:lnTo>
                      <a:pt x="16920" y="13745"/>
                    </a:lnTo>
                    <a:lnTo>
                      <a:pt x="15479" y="15316"/>
                    </a:lnTo>
                    <a:lnTo>
                      <a:pt x="15479" y="15709"/>
                    </a:lnTo>
                    <a:lnTo>
                      <a:pt x="15119" y="16101"/>
                    </a:lnTo>
                    <a:lnTo>
                      <a:pt x="15119" y="16494"/>
                    </a:lnTo>
                    <a:lnTo>
                      <a:pt x="14759" y="17672"/>
                    </a:lnTo>
                    <a:lnTo>
                      <a:pt x="14759" y="18458"/>
                    </a:lnTo>
                    <a:lnTo>
                      <a:pt x="14039" y="20029"/>
                    </a:lnTo>
                    <a:lnTo>
                      <a:pt x="13319" y="20814"/>
                    </a:lnTo>
                    <a:lnTo>
                      <a:pt x="12599" y="21207"/>
                    </a:lnTo>
                    <a:lnTo>
                      <a:pt x="11879" y="21207"/>
                    </a:lnTo>
                    <a:lnTo>
                      <a:pt x="11519" y="21599"/>
                    </a:lnTo>
                    <a:lnTo>
                      <a:pt x="10800" y="19636"/>
                    </a:lnTo>
                    <a:lnTo>
                      <a:pt x="8999" y="19636"/>
                    </a:lnTo>
                    <a:lnTo>
                      <a:pt x="8999" y="18850"/>
                    </a:lnTo>
                    <a:lnTo>
                      <a:pt x="5400" y="18850"/>
                    </a:lnTo>
                    <a:lnTo>
                      <a:pt x="4679" y="18458"/>
                    </a:lnTo>
                    <a:lnTo>
                      <a:pt x="3599" y="17280"/>
                    </a:lnTo>
                    <a:lnTo>
                      <a:pt x="2160" y="16494"/>
                    </a:lnTo>
                    <a:lnTo>
                      <a:pt x="1080" y="16101"/>
                    </a:lnTo>
                    <a:lnTo>
                      <a:pt x="360" y="15709"/>
                    </a:lnTo>
                    <a:lnTo>
                      <a:pt x="0" y="15316"/>
                    </a:lnTo>
                    <a:lnTo>
                      <a:pt x="0" y="14530"/>
                    </a:lnTo>
                    <a:lnTo>
                      <a:pt x="360" y="14530"/>
                    </a:lnTo>
                    <a:lnTo>
                      <a:pt x="720" y="14138"/>
                    </a:lnTo>
                    <a:lnTo>
                      <a:pt x="360" y="11781"/>
                    </a:lnTo>
                    <a:lnTo>
                      <a:pt x="360" y="10210"/>
                    </a:lnTo>
                    <a:lnTo>
                      <a:pt x="1080" y="8640"/>
                    </a:lnTo>
                    <a:lnTo>
                      <a:pt x="1439" y="8247"/>
                    </a:lnTo>
                    <a:lnTo>
                      <a:pt x="5039" y="8247"/>
                    </a:lnTo>
                    <a:lnTo>
                      <a:pt x="3599" y="9032"/>
                    </a:lnTo>
                    <a:lnTo>
                      <a:pt x="3960" y="9425"/>
                    </a:lnTo>
                    <a:lnTo>
                      <a:pt x="4679" y="9818"/>
                    </a:lnTo>
                    <a:lnTo>
                      <a:pt x="5039" y="10210"/>
                    </a:lnTo>
                    <a:lnTo>
                      <a:pt x="5759" y="10603"/>
                    </a:lnTo>
                    <a:lnTo>
                      <a:pt x="7199" y="9818"/>
                    </a:lnTo>
                    <a:lnTo>
                      <a:pt x="7919" y="8640"/>
                    </a:lnTo>
                    <a:lnTo>
                      <a:pt x="8640" y="8247"/>
                    </a:lnTo>
                    <a:lnTo>
                      <a:pt x="8999" y="7461"/>
                    </a:lnTo>
                    <a:lnTo>
                      <a:pt x="10079" y="7461"/>
                    </a:lnTo>
                    <a:lnTo>
                      <a:pt x="10439" y="7069"/>
                    </a:lnTo>
                    <a:lnTo>
                      <a:pt x="12599" y="5890"/>
                    </a:lnTo>
                    <a:lnTo>
                      <a:pt x="12959" y="5498"/>
                    </a:lnTo>
                    <a:lnTo>
                      <a:pt x="13319" y="5498"/>
                    </a:lnTo>
                    <a:lnTo>
                      <a:pt x="14759" y="2749"/>
                    </a:lnTo>
                    <a:lnTo>
                      <a:pt x="16199" y="785"/>
                    </a:lnTo>
                    <a:lnTo>
                      <a:pt x="20159" y="785"/>
                    </a:lnTo>
                    <a:lnTo>
                      <a:pt x="21599" y="0"/>
                    </a:lnTo>
                    <a:lnTo>
                      <a:pt x="21599" y="392"/>
                    </a:lnTo>
                    <a:lnTo>
                      <a:pt x="20879" y="1178"/>
                    </a:lnTo>
                    <a:lnTo>
                      <a:pt x="20159" y="1570"/>
                    </a:lnTo>
                    <a:lnTo>
                      <a:pt x="19439" y="2356"/>
                    </a:lnTo>
                    <a:lnTo>
                      <a:pt x="18359" y="2749"/>
                    </a:lnTo>
                    <a:lnTo>
                      <a:pt x="18359" y="5498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5" name="Google Shape;755;p34"/>
              <p:cNvSpPr/>
              <p:nvPr/>
            </p:nvSpPr>
            <p:spPr>
              <a:xfrm>
                <a:off x="1544721" y="2123290"/>
                <a:ext cx="118724" cy="1272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214" y="19799"/>
                    </a:moveTo>
                    <a:lnTo>
                      <a:pt x="2634" y="20699"/>
                    </a:lnTo>
                    <a:lnTo>
                      <a:pt x="2634" y="20249"/>
                    </a:lnTo>
                    <a:lnTo>
                      <a:pt x="2107" y="19349"/>
                    </a:lnTo>
                    <a:lnTo>
                      <a:pt x="2107" y="16199"/>
                    </a:lnTo>
                    <a:lnTo>
                      <a:pt x="3160" y="14399"/>
                    </a:lnTo>
                    <a:lnTo>
                      <a:pt x="3160" y="13049"/>
                    </a:lnTo>
                    <a:lnTo>
                      <a:pt x="1580" y="11699"/>
                    </a:lnTo>
                    <a:lnTo>
                      <a:pt x="526" y="11699"/>
                    </a:lnTo>
                    <a:lnTo>
                      <a:pt x="0" y="11249"/>
                    </a:lnTo>
                    <a:lnTo>
                      <a:pt x="0" y="10349"/>
                    </a:lnTo>
                    <a:lnTo>
                      <a:pt x="1580" y="7650"/>
                    </a:lnTo>
                    <a:lnTo>
                      <a:pt x="2107" y="7200"/>
                    </a:lnTo>
                    <a:lnTo>
                      <a:pt x="2107" y="4500"/>
                    </a:lnTo>
                    <a:lnTo>
                      <a:pt x="2634" y="4050"/>
                    </a:lnTo>
                    <a:lnTo>
                      <a:pt x="3687" y="3600"/>
                    </a:lnTo>
                    <a:lnTo>
                      <a:pt x="3687" y="4050"/>
                    </a:lnTo>
                    <a:lnTo>
                      <a:pt x="4214" y="4050"/>
                    </a:lnTo>
                    <a:lnTo>
                      <a:pt x="4741" y="3600"/>
                    </a:lnTo>
                    <a:lnTo>
                      <a:pt x="5268" y="3600"/>
                    </a:lnTo>
                    <a:lnTo>
                      <a:pt x="5268" y="2700"/>
                    </a:lnTo>
                    <a:lnTo>
                      <a:pt x="6321" y="1800"/>
                    </a:lnTo>
                    <a:lnTo>
                      <a:pt x="7902" y="900"/>
                    </a:lnTo>
                    <a:lnTo>
                      <a:pt x="8956" y="450"/>
                    </a:lnTo>
                    <a:lnTo>
                      <a:pt x="11063" y="0"/>
                    </a:lnTo>
                    <a:lnTo>
                      <a:pt x="14751" y="0"/>
                    </a:lnTo>
                    <a:lnTo>
                      <a:pt x="17912" y="900"/>
                    </a:lnTo>
                    <a:lnTo>
                      <a:pt x="18439" y="1350"/>
                    </a:lnTo>
                    <a:lnTo>
                      <a:pt x="20019" y="1350"/>
                    </a:lnTo>
                    <a:lnTo>
                      <a:pt x="20019" y="900"/>
                    </a:lnTo>
                    <a:lnTo>
                      <a:pt x="20546" y="900"/>
                    </a:lnTo>
                    <a:lnTo>
                      <a:pt x="21073" y="1350"/>
                    </a:lnTo>
                    <a:lnTo>
                      <a:pt x="21599" y="2250"/>
                    </a:lnTo>
                    <a:lnTo>
                      <a:pt x="21599" y="4050"/>
                    </a:lnTo>
                    <a:lnTo>
                      <a:pt x="19492" y="4950"/>
                    </a:lnTo>
                    <a:lnTo>
                      <a:pt x="17912" y="4950"/>
                    </a:lnTo>
                    <a:lnTo>
                      <a:pt x="17385" y="4500"/>
                    </a:lnTo>
                    <a:lnTo>
                      <a:pt x="16858" y="3600"/>
                    </a:lnTo>
                    <a:lnTo>
                      <a:pt x="15278" y="2250"/>
                    </a:lnTo>
                    <a:lnTo>
                      <a:pt x="14224" y="1800"/>
                    </a:lnTo>
                    <a:lnTo>
                      <a:pt x="13170" y="1800"/>
                    </a:lnTo>
                    <a:lnTo>
                      <a:pt x="12117" y="1350"/>
                    </a:lnTo>
                    <a:lnTo>
                      <a:pt x="10536" y="1800"/>
                    </a:lnTo>
                    <a:lnTo>
                      <a:pt x="9482" y="2250"/>
                    </a:lnTo>
                    <a:lnTo>
                      <a:pt x="7902" y="3150"/>
                    </a:lnTo>
                    <a:lnTo>
                      <a:pt x="6848" y="3600"/>
                    </a:lnTo>
                    <a:lnTo>
                      <a:pt x="6321" y="4050"/>
                    </a:lnTo>
                    <a:lnTo>
                      <a:pt x="5795" y="4950"/>
                    </a:lnTo>
                    <a:lnTo>
                      <a:pt x="5795" y="6749"/>
                    </a:lnTo>
                    <a:lnTo>
                      <a:pt x="5268" y="7650"/>
                    </a:lnTo>
                    <a:lnTo>
                      <a:pt x="5268" y="8549"/>
                    </a:lnTo>
                    <a:lnTo>
                      <a:pt x="6321" y="8549"/>
                    </a:lnTo>
                    <a:lnTo>
                      <a:pt x="7375" y="8099"/>
                    </a:lnTo>
                    <a:lnTo>
                      <a:pt x="10536" y="8099"/>
                    </a:lnTo>
                    <a:lnTo>
                      <a:pt x="11590" y="7200"/>
                    </a:lnTo>
                    <a:lnTo>
                      <a:pt x="11590" y="6749"/>
                    </a:lnTo>
                    <a:lnTo>
                      <a:pt x="12643" y="6299"/>
                    </a:lnTo>
                    <a:lnTo>
                      <a:pt x="14224" y="6299"/>
                    </a:lnTo>
                    <a:lnTo>
                      <a:pt x="14224" y="8099"/>
                    </a:lnTo>
                    <a:lnTo>
                      <a:pt x="13697" y="8549"/>
                    </a:lnTo>
                    <a:lnTo>
                      <a:pt x="13170" y="8549"/>
                    </a:lnTo>
                    <a:lnTo>
                      <a:pt x="12117" y="8999"/>
                    </a:lnTo>
                    <a:lnTo>
                      <a:pt x="11063" y="8999"/>
                    </a:lnTo>
                    <a:lnTo>
                      <a:pt x="10009" y="9449"/>
                    </a:lnTo>
                    <a:lnTo>
                      <a:pt x="9482" y="9899"/>
                    </a:lnTo>
                    <a:lnTo>
                      <a:pt x="8429" y="9899"/>
                    </a:lnTo>
                    <a:lnTo>
                      <a:pt x="8429" y="10349"/>
                    </a:lnTo>
                    <a:lnTo>
                      <a:pt x="7902" y="10800"/>
                    </a:lnTo>
                    <a:lnTo>
                      <a:pt x="8429" y="11249"/>
                    </a:lnTo>
                    <a:lnTo>
                      <a:pt x="10536" y="12149"/>
                    </a:lnTo>
                    <a:lnTo>
                      <a:pt x="12117" y="14849"/>
                    </a:lnTo>
                    <a:lnTo>
                      <a:pt x="12117" y="15749"/>
                    </a:lnTo>
                    <a:lnTo>
                      <a:pt x="15278" y="17099"/>
                    </a:lnTo>
                    <a:lnTo>
                      <a:pt x="16331" y="20249"/>
                    </a:lnTo>
                    <a:lnTo>
                      <a:pt x="12117" y="20699"/>
                    </a:lnTo>
                    <a:lnTo>
                      <a:pt x="10009" y="21599"/>
                    </a:lnTo>
                    <a:lnTo>
                      <a:pt x="8956" y="17999"/>
                    </a:lnTo>
                    <a:lnTo>
                      <a:pt x="8956" y="14399"/>
                    </a:lnTo>
                    <a:lnTo>
                      <a:pt x="7375" y="13049"/>
                    </a:lnTo>
                    <a:lnTo>
                      <a:pt x="6321" y="13049"/>
                    </a:lnTo>
                    <a:lnTo>
                      <a:pt x="6321" y="17549"/>
                    </a:lnTo>
                    <a:lnTo>
                      <a:pt x="4214" y="19799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6" name="Google Shape;756;p34"/>
              <p:cNvSpPr/>
              <p:nvPr/>
            </p:nvSpPr>
            <p:spPr>
              <a:xfrm>
                <a:off x="1098849" y="2067638"/>
                <a:ext cx="197873" cy="1961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317" y="291"/>
                    </a:lnTo>
                    <a:lnTo>
                      <a:pt x="635" y="291"/>
                    </a:lnTo>
                    <a:lnTo>
                      <a:pt x="1270" y="583"/>
                    </a:lnTo>
                    <a:lnTo>
                      <a:pt x="1905" y="583"/>
                    </a:lnTo>
                    <a:lnTo>
                      <a:pt x="2858" y="291"/>
                    </a:lnTo>
                    <a:lnTo>
                      <a:pt x="3176" y="291"/>
                    </a:lnTo>
                    <a:lnTo>
                      <a:pt x="3811" y="0"/>
                    </a:lnTo>
                    <a:lnTo>
                      <a:pt x="5082" y="583"/>
                    </a:lnTo>
                    <a:lnTo>
                      <a:pt x="5717" y="1167"/>
                    </a:lnTo>
                    <a:lnTo>
                      <a:pt x="6035" y="2043"/>
                    </a:lnTo>
                    <a:lnTo>
                      <a:pt x="6670" y="2627"/>
                    </a:lnTo>
                    <a:lnTo>
                      <a:pt x="6670" y="2918"/>
                    </a:lnTo>
                    <a:lnTo>
                      <a:pt x="10482" y="6129"/>
                    </a:lnTo>
                    <a:lnTo>
                      <a:pt x="10800" y="5837"/>
                    </a:lnTo>
                    <a:lnTo>
                      <a:pt x="11435" y="6129"/>
                    </a:lnTo>
                    <a:lnTo>
                      <a:pt x="13023" y="7297"/>
                    </a:lnTo>
                    <a:lnTo>
                      <a:pt x="14611" y="8756"/>
                    </a:lnTo>
                    <a:lnTo>
                      <a:pt x="16517" y="9924"/>
                    </a:lnTo>
                    <a:lnTo>
                      <a:pt x="17470" y="10800"/>
                    </a:lnTo>
                    <a:lnTo>
                      <a:pt x="16835" y="10800"/>
                    </a:lnTo>
                    <a:lnTo>
                      <a:pt x="16517" y="11091"/>
                    </a:lnTo>
                    <a:lnTo>
                      <a:pt x="16199" y="11091"/>
                    </a:lnTo>
                    <a:lnTo>
                      <a:pt x="16517" y="11383"/>
                    </a:lnTo>
                    <a:lnTo>
                      <a:pt x="16835" y="11967"/>
                    </a:lnTo>
                    <a:lnTo>
                      <a:pt x="18105" y="12843"/>
                    </a:lnTo>
                    <a:lnTo>
                      <a:pt x="18105" y="14594"/>
                    </a:lnTo>
                    <a:lnTo>
                      <a:pt x="20011" y="14594"/>
                    </a:lnTo>
                    <a:lnTo>
                      <a:pt x="20647" y="15178"/>
                    </a:lnTo>
                    <a:lnTo>
                      <a:pt x="21599" y="16929"/>
                    </a:lnTo>
                    <a:lnTo>
                      <a:pt x="21282" y="16929"/>
                    </a:lnTo>
                    <a:lnTo>
                      <a:pt x="21282" y="18097"/>
                    </a:lnTo>
                    <a:lnTo>
                      <a:pt x="21599" y="18681"/>
                    </a:lnTo>
                    <a:lnTo>
                      <a:pt x="21599" y="20432"/>
                    </a:lnTo>
                    <a:lnTo>
                      <a:pt x="21282" y="21016"/>
                    </a:lnTo>
                    <a:lnTo>
                      <a:pt x="20964" y="21308"/>
                    </a:lnTo>
                    <a:lnTo>
                      <a:pt x="20329" y="21599"/>
                    </a:lnTo>
                    <a:lnTo>
                      <a:pt x="19376" y="21599"/>
                    </a:lnTo>
                    <a:lnTo>
                      <a:pt x="16199" y="20724"/>
                    </a:lnTo>
                    <a:lnTo>
                      <a:pt x="15882" y="20140"/>
                    </a:lnTo>
                    <a:lnTo>
                      <a:pt x="14611" y="18681"/>
                    </a:lnTo>
                    <a:lnTo>
                      <a:pt x="13023" y="16929"/>
                    </a:lnTo>
                    <a:lnTo>
                      <a:pt x="9847" y="12843"/>
                    </a:lnTo>
                    <a:lnTo>
                      <a:pt x="8894" y="11383"/>
                    </a:lnTo>
                    <a:lnTo>
                      <a:pt x="8258" y="9924"/>
                    </a:lnTo>
                    <a:lnTo>
                      <a:pt x="6988" y="9048"/>
                    </a:lnTo>
                    <a:lnTo>
                      <a:pt x="6988" y="8756"/>
                    </a:lnTo>
                    <a:lnTo>
                      <a:pt x="6670" y="8464"/>
                    </a:lnTo>
                    <a:lnTo>
                      <a:pt x="6035" y="7297"/>
                    </a:lnTo>
                    <a:lnTo>
                      <a:pt x="5400" y="6713"/>
                    </a:lnTo>
                    <a:lnTo>
                      <a:pt x="5082" y="6129"/>
                    </a:lnTo>
                    <a:lnTo>
                      <a:pt x="2223" y="2627"/>
                    </a:lnTo>
                    <a:lnTo>
                      <a:pt x="1905" y="2335"/>
                    </a:lnTo>
                    <a:lnTo>
                      <a:pt x="1270" y="2043"/>
                    </a:lnTo>
                    <a:lnTo>
                      <a:pt x="0" y="8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7" name="Google Shape;757;p34"/>
              <p:cNvSpPr/>
              <p:nvPr/>
            </p:nvSpPr>
            <p:spPr>
              <a:xfrm>
                <a:off x="1291444" y="2269044"/>
                <a:ext cx="168852" cy="424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10" y="14850"/>
                    </a:moveTo>
                    <a:lnTo>
                      <a:pt x="4096" y="14850"/>
                    </a:lnTo>
                    <a:lnTo>
                      <a:pt x="0" y="6750"/>
                    </a:lnTo>
                    <a:lnTo>
                      <a:pt x="372" y="2699"/>
                    </a:lnTo>
                    <a:lnTo>
                      <a:pt x="1862" y="0"/>
                    </a:lnTo>
                    <a:lnTo>
                      <a:pt x="4841" y="0"/>
                    </a:lnTo>
                    <a:lnTo>
                      <a:pt x="10427" y="5399"/>
                    </a:lnTo>
                    <a:lnTo>
                      <a:pt x="10800" y="5399"/>
                    </a:lnTo>
                    <a:lnTo>
                      <a:pt x="11544" y="4050"/>
                    </a:lnTo>
                    <a:lnTo>
                      <a:pt x="14896" y="4050"/>
                    </a:lnTo>
                    <a:lnTo>
                      <a:pt x="15641" y="5399"/>
                    </a:lnTo>
                    <a:lnTo>
                      <a:pt x="16758" y="8100"/>
                    </a:lnTo>
                    <a:lnTo>
                      <a:pt x="20110" y="12150"/>
                    </a:lnTo>
                    <a:lnTo>
                      <a:pt x="20482" y="13500"/>
                    </a:lnTo>
                    <a:lnTo>
                      <a:pt x="20855" y="13500"/>
                    </a:lnTo>
                    <a:lnTo>
                      <a:pt x="21227" y="14850"/>
                    </a:lnTo>
                    <a:lnTo>
                      <a:pt x="21227" y="16200"/>
                    </a:lnTo>
                    <a:lnTo>
                      <a:pt x="21599" y="18900"/>
                    </a:lnTo>
                    <a:lnTo>
                      <a:pt x="21227" y="20250"/>
                    </a:lnTo>
                    <a:lnTo>
                      <a:pt x="21227" y="21600"/>
                    </a:lnTo>
                    <a:lnTo>
                      <a:pt x="18620" y="21600"/>
                    </a:lnTo>
                    <a:lnTo>
                      <a:pt x="16386" y="20250"/>
                    </a:lnTo>
                    <a:lnTo>
                      <a:pt x="14151" y="20250"/>
                    </a:lnTo>
                    <a:lnTo>
                      <a:pt x="13406" y="18900"/>
                    </a:lnTo>
                    <a:lnTo>
                      <a:pt x="9310" y="1485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8" name="Google Shape;758;p34"/>
              <p:cNvSpPr/>
              <p:nvPr/>
            </p:nvSpPr>
            <p:spPr>
              <a:xfrm>
                <a:off x="246680" y="1084459"/>
                <a:ext cx="755809" cy="328611"/>
              </a:xfrm>
              <a:custGeom>
                <a:avLst/>
                <a:gdLst/>
                <a:ahLst/>
                <a:cxnLst/>
                <a:rect l="l" t="t" r="r" b="b"/>
                <a:pathLst>
                  <a:path w="21228" h="21600" extrusionOk="0">
                    <a:moveTo>
                      <a:pt x="977" y="9884"/>
                    </a:moveTo>
                    <a:lnTo>
                      <a:pt x="601" y="8237"/>
                    </a:lnTo>
                    <a:lnTo>
                      <a:pt x="0" y="7138"/>
                    </a:lnTo>
                    <a:lnTo>
                      <a:pt x="977" y="6223"/>
                    </a:lnTo>
                    <a:lnTo>
                      <a:pt x="1503" y="4942"/>
                    </a:lnTo>
                    <a:lnTo>
                      <a:pt x="2180" y="5857"/>
                    </a:lnTo>
                    <a:lnTo>
                      <a:pt x="4285" y="4393"/>
                    </a:lnTo>
                    <a:lnTo>
                      <a:pt x="5262" y="4942"/>
                    </a:lnTo>
                    <a:lnTo>
                      <a:pt x="6615" y="4942"/>
                    </a:lnTo>
                    <a:lnTo>
                      <a:pt x="7217" y="4393"/>
                    </a:lnTo>
                    <a:lnTo>
                      <a:pt x="7818" y="2196"/>
                    </a:lnTo>
                    <a:lnTo>
                      <a:pt x="9021" y="2196"/>
                    </a:lnTo>
                    <a:lnTo>
                      <a:pt x="9773" y="0"/>
                    </a:lnTo>
                    <a:lnTo>
                      <a:pt x="10901" y="0"/>
                    </a:lnTo>
                    <a:lnTo>
                      <a:pt x="12404" y="1464"/>
                    </a:lnTo>
                    <a:lnTo>
                      <a:pt x="13908" y="1464"/>
                    </a:lnTo>
                    <a:lnTo>
                      <a:pt x="14735" y="0"/>
                    </a:lnTo>
                    <a:lnTo>
                      <a:pt x="15186" y="0"/>
                    </a:lnTo>
                    <a:lnTo>
                      <a:pt x="15336" y="1830"/>
                    </a:lnTo>
                    <a:lnTo>
                      <a:pt x="16915" y="4393"/>
                    </a:lnTo>
                    <a:lnTo>
                      <a:pt x="18343" y="5125"/>
                    </a:lnTo>
                    <a:lnTo>
                      <a:pt x="19997" y="6040"/>
                    </a:lnTo>
                    <a:lnTo>
                      <a:pt x="20975" y="6040"/>
                    </a:lnTo>
                    <a:cubicBezTo>
                      <a:pt x="21600" y="6328"/>
                      <a:pt x="20874" y="7138"/>
                      <a:pt x="20824" y="7688"/>
                    </a:cubicBezTo>
                    <a:lnTo>
                      <a:pt x="20749" y="9335"/>
                    </a:lnTo>
                    <a:lnTo>
                      <a:pt x="20448" y="10067"/>
                    </a:lnTo>
                    <a:lnTo>
                      <a:pt x="19772" y="9152"/>
                    </a:lnTo>
                    <a:lnTo>
                      <a:pt x="19546" y="10067"/>
                    </a:lnTo>
                    <a:cubicBezTo>
                      <a:pt x="19626" y="11226"/>
                      <a:pt x="19469" y="11166"/>
                      <a:pt x="19697" y="11166"/>
                    </a:cubicBezTo>
                    <a:lnTo>
                      <a:pt x="19621" y="12264"/>
                    </a:lnTo>
                    <a:lnTo>
                      <a:pt x="18870" y="12264"/>
                    </a:lnTo>
                    <a:lnTo>
                      <a:pt x="18870" y="13362"/>
                    </a:lnTo>
                    <a:lnTo>
                      <a:pt x="19246" y="15742"/>
                    </a:lnTo>
                    <a:lnTo>
                      <a:pt x="19170" y="17572"/>
                    </a:lnTo>
                    <a:lnTo>
                      <a:pt x="17592" y="19586"/>
                    </a:lnTo>
                    <a:lnTo>
                      <a:pt x="16614" y="20501"/>
                    </a:lnTo>
                    <a:lnTo>
                      <a:pt x="16238" y="21599"/>
                    </a:lnTo>
                    <a:lnTo>
                      <a:pt x="15712" y="21599"/>
                    </a:lnTo>
                    <a:lnTo>
                      <a:pt x="15261" y="21050"/>
                    </a:lnTo>
                    <a:lnTo>
                      <a:pt x="15487" y="18671"/>
                    </a:lnTo>
                    <a:cubicBezTo>
                      <a:pt x="16183" y="17352"/>
                      <a:pt x="15877" y="17389"/>
                      <a:pt x="16238" y="17389"/>
                    </a:cubicBezTo>
                    <a:lnTo>
                      <a:pt x="15712" y="15376"/>
                    </a:lnTo>
                    <a:cubicBezTo>
                      <a:pt x="15313" y="14987"/>
                      <a:pt x="15471" y="15010"/>
                      <a:pt x="15261" y="15010"/>
                    </a:cubicBezTo>
                    <a:lnTo>
                      <a:pt x="14509" y="15193"/>
                    </a:lnTo>
                    <a:lnTo>
                      <a:pt x="12855" y="15193"/>
                    </a:lnTo>
                    <a:cubicBezTo>
                      <a:pt x="11327" y="15379"/>
                      <a:pt x="11853" y="15376"/>
                      <a:pt x="11276" y="15376"/>
                    </a:cubicBezTo>
                    <a:lnTo>
                      <a:pt x="9472" y="14277"/>
                    </a:lnTo>
                    <a:lnTo>
                      <a:pt x="8269" y="12996"/>
                    </a:lnTo>
                    <a:lnTo>
                      <a:pt x="8044" y="12996"/>
                    </a:lnTo>
                    <a:lnTo>
                      <a:pt x="7517" y="10800"/>
                    </a:lnTo>
                    <a:lnTo>
                      <a:pt x="7292" y="10433"/>
                    </a:lnTo>
                    <a:lnTo>
                      <a:pt x="6766" y="11715"/>
                    </a:lnTo>
                    <a:cubicBezTo>
                      <a:pt x="6282" y="13089"/>
                      <a:pt x="6315" y="12434"/>
                      <a:pt x="6315" y="13362"/>
                    </a:cubicBezTo>
                    <a:lnTo>
                      <a:pt x="6164" y="13728"/>
                    </a:lnTo>
                    <a:lnTo>
                      <a:pt x="5864" y="13362"/>
                    </a:lnTo>
                    <a:lnTo>
                      <a:pt x="5488" y="14277"/>
                    </a:lnTo>
                    <a:lnTo>
                      <a:pt x="5563" y="16108"/>
                    </a:lnTo>
                    <a:lnTo>
                      <a:pt x="5563" y="17023"/>
                    </a:lnTo>
                    <a:lnTo>
                      <a:pt x="4510" y="17389"/>
                    </a:lnTo>
                    <a:lnTo>
                      <a:pt x="3984" y="17389"/>
                    </a:lnTo>
                    <a:lnTo>
                      <a:pt x="1707" y="17455"/>
                    </a:lnTo>
                    <a:cubicBezTo>
                      <a:pt x="1362" y="17384"/>
                      <a:pt x="1099" y="15605"/>
                      <a:pt x="1166" y="15134"/>
                    </a:cubicBezTo>
                    <a:cubicBezTo>
                      <a:pt x="1233" y="14662"/>
                      <a:pt x="1554" y="14282"/>
                      <a:pt x="2111" y="14628"/>
                    </a:cubicBezTo>
                    <a:cubicBezTo>
                      <a:pt x="2485" y="14189"/>
                      <a:pt x="2749" y="13196"/>
                      <a:pt x="2608" y="12502"/>
                    </a:cubicBezTo>
                    <a:cubicBezTo>
                      <a:pt x="2467" y="11808"/>
                      <a:pt x="1669" y="10903"/>
                      <a:pt x="1264" y="10466"/>
                    </a:cubicBezTo>
                    <a:lnTo>
                      <a:pt x="977" y="9884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59" name="Google Shape;759;p34"/>
              <p:cNvSpPr/>
              <p:nvPr/>
            </p:nvSpPr>
            <p:spPr>
              <a:xfrm>
                <a:off x="973530" y="1145411"/>
                <a:ext cx="633191" cy="2358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5" y="3972"/>
                    </a:moveTo>
                    <a:lnTo>
                      <a:pt x="1337" y="2482"/>
                    </a:lnTo>
                    <a:lnTo>
                      <a:pt x="1337" y="2234"/>
                    </a:lnTo>
                    <a:lnTo>
                      <a:pt x="1645" y="1489"/>
                    </a:lnTo>
                    <a:lnTo>
                      <a:pt x="1851" y="1241"/>
                    </a:lnTo>
                    <a:lnTo>
                      <a:pt x="2057" y="1241"/>
                    </a:lnTo>
                    <a:lnTo>
                      <a:pt x="2880" y="1737"/>
                    </a:lnTo>
                    <a:lnTo>
                      <a:pt x="3497" y="1737"/>
                    </a:lnTo>
                    <a:lnTo>
                      <a:pt x="4011" y="2234"/>
                    </a:lnTo>
                    <a:lnTo>
                      <a:pt x="4525" y="2979"/>
                    </a:lnTo>
                    <a:lnTo>
                      <a:pt x="5451" y="5213"/>
                    </a:lnTo>
                    <a:lnTo>
                      <a:pt x="5554" y="4965"/>
                    </a:lnTo>
                    <a:lnTo>
                      <a:pt x="5759" y="4965"/>
                    </a:lnTo>
                    <a:lnTo>
                      <a:pt x="5862" y="4468"/>
                    </a:lnTo>
                    <a:lnTo>
                      <a:pt x="6068" y="4220"/>
                    </a:lnTo>
                    <a:lnTo>
                      <a:pt x="6171" y="3475"/>
                    </a:lnTo>
                    <a:lnTo>
                      <a:pt x="6171" y="2731"/>
                    </a:lnTo>
                    <a:lnTo>
                      <a:pt x="6274" y="2482"/>
                    </a:lnTo>
                    <a:lnTo>
                      <a:pt x="6479" y="2234"/>
                    </a:lnTo>
                    <a:lnTo>
                      <a:pt x="6788" y="2234"/>
                    </a:lnTo>
                    <a:lnTo>
                      <a:pt x="7405" y="744"/>
                    </a:lnTo>
                    <a:lnTo>
                      <a:pt x="7919" y="0"/>
                    </a:lnTo>
                    <a:lnTo>
                      <a:pt x="8537" y="0"/>
                    </a:lnTo>
                    <a:lnTo>
                      <a:pt x="9154" y="496"/>
                    </a:lnTo>
                    <a:lnTo>
                      <a:pt x="9771" y="496"/>
                    </a:lnTo>
                    <a:lnTo>
                      <a:pt x="10285" y="248"/>
                    </a:lnTo>
                    <a:lnTo>
                      <a:pt x="11108" y="496"/>
                    </a:lnTo>
                    <a:lnTo>
                      <a:pt x="12034" y="1489"/>
                    </a:lnTo>
                    <a:lnTo>
                      <a:pt x="13062" y="2979"/>
                    </a:lnTo>
                    <a:lnTo>
                      <a:pt x="13165" y="2979"/>
                    </a:lnTo>
                    <a:lnTo>
                      <a:pt x="13474" y="3227"/>
                    </a:lnTo>
                    <a:lnTo>
                      <a:pt x="14091" y="3227"/>
                    </a:lnTo>
                    <a:lnTo>
                      <a:pt x="15017" y="2731"/>
                    </a:lnTo>
                    <a:lnTo>
                      <a:pt x="15634" y="2234"/>
                    </a:lnTo>
                    <a:lnTo>
                      <a:pt x="16045" y="1737"/>
                    </a:lnTo>
                    <a:lnTo>
                      <a:pt x="16354" y="1241"/>
                    </a:lnTo>
                    <a:lnTo>
                      <a:pt x="16457" y="744"/>
                    </a:lnTo>
                    <a:lnTo>
                      <a:pt x="16559" y="496"/>
                    </a:lnTo>
                    <a:lnTo>
                      <a:pt x="16559" y="248"/>
                    </a:lnTo>
                    <a:lnTo>
                      <a:pt x="16971" y="248"/>
                    </a:lnTo>
                    <a:lnTo>
                      <a:pt x="17588" y="744"/>
                    </a:lnTo>
                    <a:lnTo>
                      <a:pt x="18308" y="1737"/>
                    </a:lnTo>
                    <a:lnTo>
                      <a:pt x="19440" y="2731"/>
                    </a:lnTo>
                    <a:lnTo>
                      <a:pt x="19131" y="7448"/>
                    </a:lnTo>
                    <a:lnTo>
                      <a:pt x="20777" y="7448"/>
                    </a:lnTo>
                    <a:lnTo>
                      <a:pt x="21394" y="8193"/>
                    </a:lnTo>
                    <a:lnTo>
                      <a:pt x="21497" y="8441"/>
                    </a:lnTo>
                    <a:lnTo>
                      <a:pt x="21599" y="8937"/>
                    </a:lnTo>
                    <a:lnTo>
                      <a:pt x="21599" y="9434"/>
                    </a:lnTo>
                    <a:lnTo>
                      <a:pt x="21291" y="9682"/>
                    </a:lnTo>
                    <a:lnTo>
                      <a:pt x="21085" y="10179"/>
                    </a:lnTo>
                    <a:lnTo>
                      <a:pt x="20468" y="10675"/>
                    </a:lnTo>
                    <a:lnTo>
                      <a:pt x="20057" y="10924"/>
                    </a:lnTo>
                    <a:lnTo>
                      <a:pt x="19645" y="10924"/>
                    </a:lnTo>
                    <a:lnTo>
                      <a:pt x="18822" y="11917"/>
                    </a:lnTo>
                    <a:lnTo>
                      <a:pt x="18514" y="12413"/>
                    </a:lnTo>
                    <a:lnTo>
                      <a:pt x="18514" y="13158"/>
                    </a:lnTo>
                    <a:lnTo>
                      <a:pt x="18411" y="13903"/>
                    </a:lnTo>
                    <a:lnTo>
                      <a:pt x="18411" y="14400"/>
                    </a:lnTo>
                    <a:lnTo>
                      <a:pt x="18205" y="14896"/>
                    </a:lnTo>
                    <a:lnTo>
                      <a:pt x="17999" y="15641"/>
                    </a:lnTo>
                    <a:lnTo>
                      <a:pt x="17691" y="15889"/>
                    </a:lnTo>
                    <a:lnTo>
                      <a:pt x="17382" y="16386"/>
                    </a:lnTo>
                    <a:lnTo>
                      <a:pt x="16559" y="16882"/>
                    </a:lnTo>
                    <a:lnTo>
                      <a:pt x="15531" y="17379"/>
                    </a:lnTo>
                    <a:lnTo>
                      <a:pt x="14399" y="17875"/>
                    </a:lnTo>
                    <a:lnTo>
                      <a:pt x="13474" y="18372"/>
                    </a:lnTo>
                    <a:lnTo>
                      <a:pt x="12240" y="19117"/>
                    </a:lnTo>
                    <a:lnTo>
                      <a:pt x="11931" y="19613"/>
                    </a:lnTo>
                    <a:lnTo>
                      <a:pt x="11211" y="20606"/>
                    </a:lnTo>
                    <a:lnTo>
                      <a:pt x="10491" y="21351"/>
                    </a:lnTo>
                    <a:lnTo>
                      <a:pt x="9565" y="21599"/>
                    </a:lnTo>
                    <a:lnTo>
                      <a:pt x="9051" y="21351"/>
                    </a:lnTo>
                    <a:lnTo>
                      <a:pt x="8742" y="20606"/>
                    </a:lnTo>
                    <a:lnTo>
                      <a:pt x="8331" y="20110"/>
                    </a:lnTo>
                    <a:lnTo>
                      <a:pt x="8022" y="19862"/>
                    </a:lnTo>
                    <a:lnTo>
                      <a:pt x="7405" y="19862"/>
                    </a:lnTo>
                    <a:lnTo>
                      <a:pt x="6788" y="20110"/>
                    </a:lnTo>
                    <a:lnTo>
                      <a:pt x="5245" y="20110"/>
                    </a:lnTo>
                    <a:lnTo>
                      <a:pt x="4525" y="19862"/>
                    </a:lnTo>
                    <a:lnTo>
                      <a:pt x="4114" y="19365"/>
                    </a:lnTo>
                    <a:lnTo>
                      <a:pt x="3908" y="18372"/>
                    </a:lnTo>
                    <a:lnTo>
                      <a:pt x="3908" y="16634"/>
                    </a:lnTo>
                    <a:lnTo>
                      <a:pt x="3702" y="14896"/>
                    </a:lnTo>
                    <a:lnTo>
                      <a:pt x="3394" y="13406"/>
                    </a:lnTo>
                    <a:lnTo>
                      <a:pt x="2880" y="12413"/>
                    </a:lnTo>
                    <a:lnTo>
                      <a:pt x="2262" y="11668"/>
                    </a:lnTo>
                    <a:lnTo>
                      <a:pt x="1542" y="10924"/>
                    </a:lnTo>
                    <a:lnTo>
                      <a:pt x="822" y="9682"/>
                    </a:lnTo>
                    <a:lnTo>
                      <a:pt x="308" y="8193"/>
                    </a:lnTo>
                    <a:lnTo>
                      <a:pt x="0" y="6206"/>
                    </a:lnTo>
                    <a:lnTo>
                      <a:pt x="205" y="3972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5064138" y="2289671"/>
              <a:ext cx="1086965" cy="1028232"/>
              <a:chOff x="0" y="0"/>
              <a:chExt cx="1086964" cy="1028231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569864" y="779123"/>
                <a:ext cx="84425" cy="742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724" y="771"/>
                    </a:moveTo>
                    <a:lnTo>
                      <a:pt x="2234" y="771"/>
                    </a:lnTo>
                    <a:lnTo>
                      <a:pt x="0" y="3085"/>
                    </a:lnTo>
                    <a:lnTo>
                      <a:pt x="0" y="5399"/>
                    </a:lnTo>
                    <a:lnTo>
                      <a:pt x="2234" y="11571"/>
                    </a:lnTo>
                    <a:lnTo>
                      <a:pt x="2979" y="12342"/>
                    </a:lnTo>
                    <a:lnTo>
                      <a:pt x="3724" y="13885"/>
                    </a:lnTo>
                    <a:lnTo>
                      <a:pt x="5213" y="15428"/>
                    </a:lnTo>
                    <a:lnTo>
                      <a:pt x="5213" y="16971"/>
                    </a:lnTo>
                    <a:lnTo>
                      <a:pt x="6703" y="17742"/>
                    </a:lnTo>
                    <a:lnTo>
                      <a:pt x="8193" y="19285"/>
                    </a:lnTo>
                    <a:lnTo>
                      <a:pt x="9682" y="20057"/>
                    </a:lnTo>
                    <a:lnTo>
                      <a:pt x="11917" y="20828"/>
                    </a:lnTo>
                    <a:lnTo>
                      <a:pt x="13406" y="21600"/>
                    </a:lnTo>
                    <a:lnTo>
                      <a:pt x="14896" y="20828"/>
                    </a:lnTo>
                    <a:lnTo>
                      <a:pt x="15641" y="20057"/>
                    </a:lnTo>
                    <a:lnTo>
                      <a:pt x="17131" y="19285"/>
                    </a:lnTo>
                    <a:lnTo>
                      <a:pt x="18620" y="16971"/>
                    </a:lnTo>
                    <a:lnTo>
                      <a:pt x="20110" y="15428"/>
                    </a:lnTo>
                    <a:lnTo>
                      <a:pt x="20855" y="13114"/>
                    </a:lnTo>
                    <a:lnTo>
                      <a:pt x="21600" y="11571"/>
                    </a:lnTo>
                    <a:lnTo>
                      <a:pt x="20855" y="9257"/>
                    </a:lnTo>
                    <a:lnTo>
                      <a:pt x="20855" y="2314"/>
                    </a:lnTo>
                    <a:lnTo>
                      <a:pt x="20110" y="2314"/>
                    </a:lnTo>
                    <a:lnTo>
                      <a:pt x="18620" y="771"/>
                    </a:lnTo>
                    <a:lnTo>
                      <a:pt x="17131" y="0"/>
                    </a:lnTo>
                    <a:lnTo>
                      <a:pt x="14896" y="0"/>
                    </a:lnTo>
                    <a:lnTo>
                      <a:pt x="13406" y="1542"/>
                    </a:lnTo>
                    <a:lnTo>
                      <a:pt x="12662" y="3085"/>
                    </a:lnTo>
                    <a:lnTo>
                      <a:pt x="11917" y="3857"/>
                    </a:lnTo>
                    <a:lnTo>
                      <a:pt x="5958" y="771"/>
                    </a:lnTo>
                    <a:lnTo>
                      <a:pt x="3724" y="771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62" name="Google Shape;762;p34"/>
              <p:cNvSpPr/>
              <p:nvPr/>
            </p:nvSpPr>
            <p:spPr>
              <a:xfrm>
                <a:off x="649012" y="0"/>
                <a:ext cx="101574" cy="71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17" y="17600"/>
                    </a:moveTo>
                    <a:lnTo>
                      <a:pt x="11725" y="10399"/>
                    </a:lnTo>
                    <a:lnTo>
                      <a:pt x="12342" y="8800"/>
                    </a:lnTo>
                    <a:lnTo>
                      <a:pt x="16045" y="4000"/>
                    </a:lnTo>
                    <a:lnTo>
                      <a:pt x="16662" y="1600"/>
                    </a:lnTo>
                    <a:lnTo>
                      <a:pt x="16662" y="0"/>
                    </a:lnTo>
                    <a:lnTo>
                      <a:pt x="19748" y="0"/>
                    </a:lnTo>
                    <a:lnTo>
                      <a:pt x="21599" y="3200"/>
                    </a:lnTo>
                    <a:lnTo>
                      <a:pt x="20982" y="4800"/>
                    </a:lnTo>
                    <a:lnTo>
                      <a:pt x="19748" y="8800"/>
                    </a:lnTo>
                    <a:lnTo>
                      <a:pt x="17279" y="12800"/>
                    </a:lnTo>
                    <a:lnTo>
                      <a:pt x="14194" y="16800"/>
                    </a:lnTo>
                    <a:lnTo>
                      <a:pt x="8639" y="19999"/>
                    </a:lnTo>
                    <a:lnTo>
                      <a:pt x="4937" y="21599"/>
                    </a:lnTo>
                    <a:lnTo>
                      <a:pt x="1851" y="21599"/>
                    </a:lnTo>
                    <a:lnTo>
                      <a:pt x="1234" y="20799"/>
                    </a:lnTo>
                    <a:lnTo>
                      <a:pt x="617" y="20799"/>
                    </a:lnTo>
                    <a:lnTo>
                      <a:pt x="0" y="19999"/>
                    </a:lnTo>
                    <a:lnTo>
                      <a:pt x="0" y="19200"/>
                    </a:lnTo>
                    <a:lnTo>
                      <a:pt x="617" y="176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978795" y="752622"/>
                <a:ext cx="108169" cy="1457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918" y="0"/>
                    </a:moveTo>
                    <a:lnTo>
                      <a:pt x="2335" y="0"/>
                    </a:lnTo>
                    <a:lnTo>
                      <a:pt x="1751" y="392"/>
                    </a:lnTo>
                    <a:lnTo>
                      <a:pt x="583" y="392"/>
                    </a:lnTo>
                    <a:lnTo>
                      <a:pt x="583" y="785"/>
                    </a:lnTo>
                    <a:lnTo>
                      <a:pt x="0" y="1570"/>
                    </a:lnTo>
                    <a:lnTo>
                      <a:pt x="1167" y="3141"/>
                    </a:lnTo>
                    <a:lnTo>
                      <a:pt x="2335" y="3927"/>
                    </a:lnTo>
                    <a:lnTo>
                      <a:pt x="2918" y="5105"/>
                    </a:lnTo>
                    <a:lnTo>
                      <a:pt x="4086" y="5890"/>
                    </a:lnTo>
                    <a:lnTo>
                      <a:pt x="4670" y="6676"/>
                    </a:lnTo>
                    <a:lnTo>
                      <a:pt x="6421" y="7854"/>
                    </a:lnTo>
                    <a:lnTo>
                      <a:pt x="6421" y="10603"/>
                    </a:lnTo>
                    <a:lnTo>
                      <a:pt x="5254" y="14530"/>
                    </a:lnTo>
                    <a:lnTo>
                      <a:pt x="5254" y="15709"/>
                    </a:lnTo>
                    <a:lnTo>
                      <a:pt x="6421" y="16494"/>
                    </a:lnTo>
                    <a:lnTo>
                      <a:pt x="7005" y="17280"/>
                    </a:lnTo>
                    <a:lnTo>
                      <a:pt x="8172" y="18065"/>
                    </a:lnTo>
                    <a:lnTo>
                      <a:pt x="8756" y="18850"/>
                    </a:lnTo>
                    <a:lnTo>
                      <a:pt x="9340" y="20029"/>
                    </a:lnTo>
                    <a:lnTo>
                      <a:pt x="10508" y="21599"/>
                    </a:lnTo>
                    <a:lnTo>
                      <a:pt x="11091" y="21599"/>
                    </a:lnTo>
                    <a:lnTo>
                      <a:pt x="11091" y="20814"/>
                    </a:lnTo>
                    <a:lnTo>
                      <a:pt x="11675" y="20029"/>
                    </a:lnTo>
                    <a:lnTo>
                      <a:pt x="12843" y="18850"/>
                    </a:lnTo>
                    <a:lnTo>
                      <a:pt x="13427" y="17672"/>
                    </a:lnTo>
                    <a:lnTo>
                      <a:pt x="16345" y="15709"/>
                    </a:lnTo>
                    <a:lnTo>
                      <a:pt x="17513" y="15316"/>
                    </a:lnTo>
                    <a:lnTo>
                      <a:pt x="18681" y="14530"/>
                    </a:lnTo>
                    <a:lnTo>
                      <a:pt x="19264" y="13352"/>
                    </a:lnTo>
                    <a:lnTo>
                      <a:pt x="19848" y="12567"/>
                    </a:lnTo>
                    <a:lnTo>
                      <a:pt x="20432" y="11389"/>
                    </a:lnTo>
                    <a:lnTo>
                      <a:pt x="21016" y="10603"/>
                    </a:lnTo>
                    <a:lnTo>
                      <a:pt x="21016" y="9818"/>
                    </a:lnTo>
                    <a:lnTo>
                      <a:pt x="21600" y="9818"/>
                    </a:lnTo>
                    <a:lnTo>
                      <a:pt x="19848" y="9818"/>
                    </a:lnTo>
                    <a:lnTo>
                      <a:pt x="18681" y="10210"/>
                    </a:lnTo>
                    <a:lnTo>
                      <a:pt x="15762" y="10210"/>
                    </a:lnTo>
                    <a:lnTo>
                      <a:pt x="14010" y="9818"/>
                    </a:lnTo>
                    <a:lnTo>
                      <a:pt x="11091" y="7854"/>
                    </a:lnTo>
                    <a:lnTo>
                      <a:pt x="9924" y="6283"/>
                    </a:lnTo>
                    <a:lnTo>
                      <a:pt x="9340" y="5890"/>
                    </a:lnTo>
                    <a:lnTo>
                      <a:pt x="9340" y="5498"/>
                    </a:lnTo>
                    <a:lnTo>
                      <a:pt x="5254" y="1963"/>
                    </a:lnTo>
                    <a:lnTo>
                      <a:pt x="5254" y="1178"/>
                    </a:lnTo>
                    <a:lnTo>
                      <a:pt x="4670" y="392"/>
                    </a:lnTo>
                    <a:lnTo>
                      <a:pt x="3502" y="392"/>
                    </a:lnTo>
                    <a:lnTo>
                      <a:pt x="2918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64" name="Google Shape;764;p34"/>
              <p:cNvSpPr/>
              <p:nvPr/>
            </p:nvSpPr>
            <p:spPr>
              <a:xfrm>
                <a:off x="877221" y="890426"/>
                <a:ext cx="134553" cy="1378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39" y="16615"/>
                    </a:moveTo>
                    <a:lnTo>
                      <a:pt x="0" y="17446"/>
                    </a:lnTo>
                    <a:lnTo>
                      <a:pt x="0" y="19523"/>
                    </a:lnTo>
                    <a:lnTo>
                      <a:pt x="939" y="19938"/>
                    </a:lnTo>
                    <a:lnTo>
                      <a:pt x="6573" y="21599"/>
                    </a:lnTo>
                    <a:lnTo>
                      <a:pt x="8452" y="21599"/>
                    </a:lnTo>
                    <a:lnTo>
                      <a:pt x="9391" y="21184"/>
                    </a:lnTo>
                    <a:lnTo>
                      <a:pt x="11269" y="19523"/>
                    </a:lnTo>
                    <a:lnTo>
                      <a:pt x="12208" y="17861"/>
                    </a:lnTo>
                    <a:lnTo>
                      <a:pt x="12208" y="16199"/>
                    </a:lnTo>
                    <a:lnTo>
                      <a:pt x="11739" y="15369"/>
                    </a:lnTo>
                    <a:lnTo>
                      <a:pt x="12678" y="13707"/>
                    </a:lnTo>
                    <a:lnTo>
                      <a:pt x="13617" y="13292"/>
                    </a:lnTo>
                    <a:lnTo>
                      <a:pt x="14556" y="12461"/>
                    </a:lnTo>
                    <a:lnTo>
                      <a:pt x="15495" y="11215"/>
                    </a:lnTo>
                    <a:lnTo>
                      <a:pt x="16434" y="10384"/>
                    </a:lnTo>
                    <a:lnTo>
                      <a:pt x="16904" y="9553"/>
                    </a:lnTo>
                    <a:lnTo>
                      <a:pt x="17373" y="9138"/>
                    </a:lnTo>
                    <a:lnTo>
                      <a:pt x="17373" y="8723"/>
                    </a:lnTo>
                    <a:lnTo>
                      <a:pt x="18782" y="6230"/>
                    </a:lnTo>
                    <a:lnTo>
                      <a:pt x="20191" y="4984"/>
                    </a:lnTo>
                    <a:lnTo>
                      <a:pt x="21600" y="2492"/>
                    </a:lnTo>
                    <a:lnTo>
                      <a:pt x="21600" y="1661"/>
                    </a:lnTo>
                    <a:lnTo>
                      <a:pt x="21130" y="1246"/>
                    </a:lnTo>
                    <a:lnTo>
                      <a:pt x="18313" y="0"/>
                    </a:lnTo>
                    <a:lnTo>
                      <a:pt x="16434" y="0"/>
                    </a:lnTo>
                    <a:lnTo>
                      <a:pt x="15495" y="830"/>
                    </a:lnTo>
                    <a:lnTo>
                      <a:pt x="15026" y="1661"/>
                    </a:lnTo>
                    <a:lnTo>
                      <a:pt x="14086" y="2492"/>
                    </a:lnTo>
                    <a:lnTo>
                      <a:pt x="13617" y="5400"/>
                    </a:lnTo>
                    <a:lnTo>
                      <a:pt x="9860" y="7476"/>
                    </a:lnTo>
                    <a:lnTo>
                      <a:pt x="7513" y="9138"/>
                    </a:lnTo>
                    <a:lnTo>
                      <a:pt x="4695" y="12876"/>
                    </a:lnTo>
                    <a:lnTo>
                      <a:pt x="3286" y="14953"/>
                    </a:lnTo>
                    <a:lnTo>
                      <a:pt x="1878" y="14953"/>
                    </a:lnTo>
                    <a:lnTo>
                      <a:pt x="939" y="1661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65" name="Google Shape;765;p34"/>
              <p:cNvSpPr/>
              <p:nvPr/>
            </p:nvSpPr>
            <p:spPr>
              <a:xfrm>
                <a:off x="0" y="209356"/>
                <a:ext cx="738714" cy="54061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275" y="7305"/>
                    </a:moveTo>
                    <a:lnTo>
                      <a:pt x="2551" y="7200"/>
                    </a:lnTo>
                    <a:lnTo>
                      <a:pt x="3911" y="6882"/>
                    </a:lnTo>
                    <a:lnTo>
                      <a:pt x="4166" y="6564"/>
                    </a:lnTo>
                    <a:lnTo>
                      <a:pt x="4251" y="6352"/>
                    </a:lnTo>
                    <a:lnTo>
                      <a:pt x="4422" y="6141"/>
                    </a:lnTo>
                    <a:lnTo>
                      <a:pt x="4677" y="5505"/>
                    </a:lnTo>
                    <a:lnTo>
                      <a:pt x="4677" y="5082"/>
                    </a:lnTo>
                    <a:lnTo>
                      <a:pt x="4847" y="4658"/>
                    </a:lnTo>
                    <a:lnTo>
                      <a:pt x="5017" y="4552"/>
                    </a:lnTo>
                    <a:lnTo>
                      <a:pt x="5442" y="4552"/>
                    </a:lnTo>
                    <a:lnTo>
                      <a:pt x="5442" y="4235"/>
                    </a:lnTo>
                    <a:lnTo>
                      <a:pt x="5527" y="4023"/>
                    </a:lnTo>
                    <a:lnTo>
                      <a:pt x="5527" y="3811"/>
                    </a:lnTo>
                    <a:lnTo>
                      <a:pt x="5697" y="3705"/>
                    </a:lnTo>
                    <a:lnTo>
                      <a:pt x="5782" y="3705"/>
                    </a:lnTo>
                    <a:lnTo>
                      <a:pt x="5952" y="3494"/>
                    </a:lnTo>
                    <a:lnTo>
                      <a:pt x="6207" y="2964"/>
                    </a:lnTo>
                    <a:lnTo>
                      <a:pt x="6633" y="2541"/>
                    </a:lnTo>
                    <a:lnTo>
                      <a:pt x="7228" y="2541"/>
                    </a:lnTo>
                    <a:lnTo>
                      <a:pt x="7313" y="2647"/>
                    </a:lnTo>
                    <a:lnTo>
                      <a:pt x="7653" y="2858"/>
                    </a:lnTo>
                    <a:lnTo>
                      <a:pt x="7738" y="2964"/>
                    </a:lnTo>
                    <a:lnTo>
                      <a:pt x="8078" y="3176"/>
                    </a:lnTo>
                    <a:lnTo>
                      <a:pt x="8333" y="3176"/>
                    </a:lnTo>
                    <a:lnTo>
                      <a:pt x="8418" y="3282"/>
                    </a:lnTo>
                    <a:lnTo>
                      <a:pt x="8418" y="3176"/>
                    </a:lnTo>
                    <a:lnTo>
                      <a:pt x="8588" y="2964"/>
                    </a:lnTo>
                    <a:lnTo>
                      <a:pt x="8588" y="2752"/>
                    </a:lnTo>
                    <a:lnTo>
                      <a:pt x="8333" y="2435"/>
                    </a:lnTo>
                    <a:lnTo>
                      <a:pt x="8333" y="2329"/>
                    </a:lnTo>
                    <a:lnTo>
                      <a:pt x="8418" y="2223"/>
                    </a:lnTo>
                    <a:lnTo>
                      <a:pt x="8588" y="2117"/>
                    </a:lnTo>
                    <a:lnTo>
                      <a:pt x="8674" y="1694"/>
                    </a:lnTo>
                    <a:lnTo>
                      <a:pt x="8588" y="1694"/>
                    </a:lnTo>
                    <a:lnTo>
                      <a:pt x="8674" y="1588"/>
                    </a:lnTo>
                    <a:lnTo>
                      <a:pt x="8674" y="1482"/>
                    </a:lnTo>
                    <a:lnTo>
                      <a:pt x="8759" y="1270"/>
                    </a:lnTo>
                    <a:lnTo>
                      <a:pt x="8844" y="1164"/>
                    </a:lnTo>
                    <a:lnTo>
                      <a:pt x="9014" y="1058"/>
                    </a:lnTo>
                    <a:lnTo>
                      <a:pt x="9694" y="1058"/>
                    </a:lnTo>
                    <a:lnTo>
                      <a:pt x="9694" y="952"/>
                    </a:lnTo>
                    <a:lnTo>
                      <a:pt x="9779" y="952"/>
                    </a:lnTo>
                    <a:lnTo>
                      <a:pt x="9864" y="847"/>
                    </a:lnTo>
                    <a:lnTo>
                      <a:pt x="9864" y="529"/>
                    </a:lnTo>
                    <a:lnTo>
                      <a:pt x="9439" y="529"/>
                    </a:lnTo>
                    <a:lnTo>
                      <a:pt x="9439" y="423"/>
                    </a:lnTo>
                    <a:lnTo>
                      <a:pt x="9524" y="317"/>
                    </a:lnTo>
                    <a:lnTo>
                      <a:pt x="9524" y="211"/>
                    </a:lnTo>
                    <a:lnTo>
                      <a:pt x="9864" y="0"/>
                    </a:lnTo>
                    <a:lnTo>
                      <a:pt x="10374" y="0"/>
                    </a:lnTo>
                    <a:lnTo>
                      <a:pt x="10459" y="105"/>
                    </a:lnTo>
                    <a:lnTo>
                      <a:pt x="10544" y="105"/>
                    </a:lnTo>
                    <a:lnTo>
                      <a:pt x="10459" y="317"/>
                    </a:lnTo>
                    <a:lnTo>
                      <a:pt x="10459" y="423"/>
                    </a:lnTo>
                    <a:lnTo>
                      <a:pt x="10374" y="423"/>
                    </a:lnTo>
                    <a:lnTo>
                      <a:pt x="10374" y="529"/>
                    </a:lnTo>
                    <a:lnTo>
                      <a:pt x="10459" y="529"/>
                    </a:lnTo>
                    <a:lnTo>
                      <a:pt x="10544" y="635"/>
                    </a:lnTo>
                    <a:lnTo>
                      <a:pt x="10714" y="635"/>
                    </a:lnTo>
                    <a:lnTo>
                      <a:pt x="10800" y="529"/>
                    </a:lnTo>
                    <a:lnTo>
                      <a:pt x="10800" y="211"/>
                    </a:lnTo>
                    <a:lnTo>
                      <a:pt x="10970" y="211"/>
                    </a:lnTo>
                    <a:lnTo>
                      <a:pt x="11140" y="317"/>
                    </a:lnTo>
                    <a:lnTo>
                      <a:pt x="11225" y="635"/>
                    </a:lnTo>
                    <a:lnTo>
                      <a:pt x="11310" y="847"/>
                    </a:lnTo>
                    <a:lnTo>
                      <a:pt x="11395" y="952"/>
                    </a:lnTo>
                    <a:lnTo>
                      <a:pt x="11395" y="1058"/>
                    </a:lnTo>
                    <a:lnTo>
                      <a:pt x="11905" y="741"/>
                    </a:lnTo>
                    <a:lnTo>
                      <a:pt x="12330" y="741"/>
                    </a:lnTo>
                    <a:lnTo>
                      <a:pt x="12670" y="952"/>
                    </a:lnTo>
                    <a:lnTo>
                      <a:pt x="12755" y="1058"/>
                    </a:lnTo>
                    <a:lnTo>
                      <a:pt x="12925" y="1482"/>
                    </a:lnTo>
                    <a:lnTo>
                      <a:pt x="12840" y="1588"/>
                    </a:lnTo>
                    <a:lnTo>
                      <a:pt x="12840" y="1694"/>
                    </a:lnTo>
                    <a:lnTo>
                      <a:pt x="12755" y="1694"/>
                    </a:lnTo>
                    <a:lnTo>
                      <a:pt x="12670" y="1800"/>
                    </a:lnTo>
                    <a:lnTo>
                      <a:pt x="12500" y="1905"/>
                    </a:lnTo>
                    <a:lnTo>
                      <a:pt x="12160" y="2752"/>
                    </a:lnTo>
                    <a:lnTo>
                      <a:pt x="12160" y="2858"/>
                    </a:lnTo>
                    <a:lnTo>
                      <a:pt x="12330" y="2964"/>
                    </a:lnTo>
                    <a:lnTo>
                      <a:pt x="12670" y="3282"/>
                    </a:lnTo>
                    <a:lnTo>
                      <a:pt x="13096" y="3705"/>
                    </a:lnTo>
                    <a:lnTo>
                      <a:pt x="13521" y="4023"/>
                    </a:lnTo>
                    <a:lnTo>
                      <a:pt x="13861" y="4341"/>
                    </a:lnTo>
                    <a:lnTo>
                      <a:pt x="14031" y="4341"/>
                    </a:lnTo>
                    <a:lnTo>
                      <a:pt x="14031" y="4447"/>
                    </a:lnTo>
                    <a:lnTo>
                      <a:pt x="14286" y="4447"/>
                    </a:lnTo>
                    <a:lnTo>
                      <a:pt x="14456" y="4341"/>
                    </a:lnTo>
                    <a:lnTo>
                      <a:pt x="14626" y="4129"/>
                    </a:lnTo>
                    <a:lnTo>
                      <a:pt x="14796" y="3705"/>
                    </a:lnTo>
                    <a:lnTo>
                      <a:pt x="14966" y="3070"/>
                    </a:lnTo>
                    <a:lnTo>
                      <a:pt x="15051" y="2541"/>
                    </a:lnTo>
                    <a:lnTo>
                      <a:pt x="15137" y="2223"/>
                    </a:lnTo>
                    <a:lnTo>
                      <a:pt x="15222" y="635"/>
                    </a:lnTo>
                    <a:lnTo>
                      <a:pt x="15222" y="211"/>
                    </a:lnTo>
                    <a:lnTo>
                      <a:pt x="15307" y="105"/>
                    </a:lnTo>
                    <a:lnTo>
                      <a:pt x="15307" y="0"/>
                    </a:lnTo>
                    <a:lnTo>
                      <a:pt x="15647" y="0"/>
                    </a:lnTo>
                    <a:lnTo>
                      <a:pt x="15817" y="211"/>
                    </a:lnTo>
                    <a:lnTo>
                      <a:pt x="15987" y="317"/>
                    </a:lnTo>
                    <a:lnTo>
                      <a:pt x="15987" y="635"/>
                    </a:lnTo>
                    <a:lnTo>
                      <a:pt x="16072" y="847"/>
                    </a:lnTo>
                    <a:lnTo>
                      <a:pt x="16072" y="1270"/>
                    </a:lnTo>
                    <a:lnTo>
                      <a:pt x="15987" y="1270"/>
                    </a:lnTo>
                    <a:lnTo>
                      <a:pt x="15987" y="1905"/>
                    </a:lnTo>
                    <a:lnTo>
                      <a:pt x="16072" y="2117"/>
                    </a:lnTo>
                    <a:lnTo>
                      <a:pt x="16072" y="2223"/>
                    </a:lnTo>
                    <a:lnTo>
                      <a:pt x="16582" y="2223"/>
                    </a:lnTo>
                    <a:lnTo>
                      <a:pt x="16752" y="2435"/>
                    </a:lnTo>
                    <a:lnTo>
                      <a:pt x="16837" y="2647"/>
                    </a:lnTo>
                    <a:lnTo>
                      <a:pt x="16922" y="2964"/>
                    </a:lnTo>
                    <a:lnTo>
                      <a:pt x="17092" y="3282"/>
                    </a:lnTo>
                    <a:lnTo>
                      <a:pt x="17177" y="3494"/>
                    </a:lnTo>
                    <a:lnTo>
                      <a:pt x="17348" y="3600"/>
                    </a:lnTo>
                    <a:lnTo>
                      <a:pt x="17348" y="3705"/>
                    </a:lnTo>
                    <a:lnTo>
                      <a:pt x="17433" y="3811"/>
                    </a:lnTo>
                    <a:lnTo>
                      <a:pt x="17433" y="4023"/>
                    </a:lnTo>
                    <a:lnTo>
                      <a:pt x="17688" y="4658"/>
                    </a:lnTo>
                    <a:lnTo>
                      <a:pt x="17688" y="4870"/>
                    </a:lnTo>
                    <a:lnTo>
                      <a:pt x="17773" y="4976"/>
                    </a:lnTo>
                    <a:lnTo>
                      <a:pt x="17858" y="5188"/>
                    </a:lnTo>
                    <a:lnTo>
                      <a:pt x="18028" y="5294"/>
                    </a:lnTo>
                    <a:lnTo>
                      <a:pt x="18113" y="5505"/>
                    </a:lnTo>
                    <a:lnTo>
                      <a:pt x="18538" y="6035"/>
                    </a:lnTo>
                    <a:lnTo>
                      <a:pt x="19303" y="7200"/>
                    </a:lnTo>
                    <a:lnTo>
                      <a:pt x="19303" y="7623"/>
                    </a:lnTo>
                    <a:lnTo>
                      <a:pt x="20749" y="9000"/>
                    </a:lnTo>
                    <a:lnTo>
                      <a:pt x="20834" y="9211"/>
                    </a:lnTo>
                    <a:lnTo>
                      <a:pt x="21089" y="9635"/>
                    </a:lnTo>
                    <a:lnTo>
                      <a:pt x="21344" y="10270"/>
                    </a:lnTo>
                    <a:lnTo>
                      <a:pt x="21514" y="11117"/>
                    </a:lnTo>
                    <a:lnTo>
                      <a:pt x="21514" y="11858"/>
                    </a:lnTo>
                    <a:lnTo>
                      <a:pt x="21599" y="12705"/>
                    </a:lnTo>
                    <a:lnTo>
                      <a:pt x="21599" y="14611"/>
                    </a:lnTo>
                    <a:lnTo>
                      <a:pt x="21429" y="14823"/>
                    </a:lnTo>
                    <a:lnTo>
                      <a:pt x="21344" y="15035"/>
                    </a:lnTo>
                    <a:lnTo>
                      <a:pt x="21004" y="15458"/>
                    </a:lnTo>
                    <a:lnTo>
                      <a:pt x="20749" y="15564"/>
                    </a:lnTo>
                    <a:lnTo>
                      <a:pt x="20409" y="16517"/>
                    </a:lnTo>
                    <a:lnTo>
                      <a:pt x="20324" y="16729"/>
                    </a:lnTo>
                    <a:lnTo>
                      <a:pt x="20239" y="17047"/>
                    </a:lnTo>
                    <a:lnTo>
                      <a:pt x="20154" y="17258"/>
                    </a:lnTo>
                    <a:lnTo>
                      <a:pt x="20069" y="17576"/>
                    </a:lnTo>
                    <a:lnTo>
                      <a:pt x="19984" y="17788"/>
                    </a:lnTo>
                    <a:lnTo>
                      <a:pt x="19644" y="18000"/>
                    </a:lnTo>
                    <a:lnTo>
                      <a:pt x="19559" y="18211"/>
                    </a:lnTo>
                    <a:lnTo>
                      <a:pt x="19559" y="18635"/>
                    </a:lnTo>
                    <a:lnTo>
                      <a:pt x="19814" y="19588"/>
                    </a:lnTo>
                    <a:lnTo>
                      <a:pt x="19814" y="19905"/>
                    </a:lnTo>
                    <a:lnTo>
                      <a:pt x="19729" y="20117"/>
                    </a:lnTo>
                    <a:lnTo>
                      <a:pt x="19559" y="20329"/>
                    </a:lnTo>
                    <a:lnTo>
                      <a:pt x="18708" y="20858"/>
                    </a:lnTo>
                    <a:lnTo>
                      <a:pt x="18283" y="21282"/>
                    </a:lnTo>
                    <a:lnTo>
                      <a:pt x="17858" y="21494"/>
                    </a:lnTo>
                    <a:lnTo>
                      <a:pt x="17688" y="21599"/>
                    </a:lnTo>
                    <a:lnTo>
                      <a:pt x="17603" y="21599"/>
                    </a:lnTo>
                    <a:lnTo>
                      <a:pt x="17518" y="21494"/>
                    </a:lnTo>
                    <a:lnTo>
                      <a:pt x="17348" y="21388"/>
                    </a:lnTo>
                    <a:lnTo>
                      <a:pt x="17092" y="21176"/>
                    </a:lnTo>
                    <a:lnTo>
                      <a:pt x="16922" y="20964"/>
                    </a:lnTo>
                    <a:lnTo>
                      <a:pt x="16837" y="20752"/>
                    </a:lnTo>
                    <a:lnTo>
                      <a:pt x="16582" y="20752"/>
                    </a:lnTo>
                    <a:lnTo>
                      <a:pt x="16412" y="20858"/>
                    </a:lnTo>
                    <a:lnTo>
                      <a:pt x="16327" y="20964"/>
                    </a:lnTo>
                    <a:lnTo>
                      <a:pt x="15817" y="20964"/>
                    </a:lnTo>
                    <a:lnTo>
                      <a:pt x="15647" y="20858"/>
                    </a:lnTo>
                    <a:lnTo>
                      <a:pt x="15562" y="20858"/>
                    </a:lnTo>
                    <a:lnTo>
                      <a:pt x="15477" y="20752"/>
                    </a:lnTo>
                    <a:lnTo>
                      <a:pt x="14711" y="20752"/>
                    </a:lnTo>
                    <a:lnTo>
                      <a:pt x="14626" y="20541"/>
                    </a:lnTo>
                    <a:lnTo>
                      <a:pt x="14371" y="20117"/>
                    </a:lnTo>
                    <a:lnTo>
                      <a:pt x="14201" y="19376"/>
                    </a:lnTo>
                    <a:lnTo>
                      <a:pt x="14031" y="18741"/>
                    </a:lnTo>
                    <a:lnTo>
                      <a:pt x="13521" y="17682"/>
                    </a:lnTo>
                    <a:lnTo>
                      <a:pt x="12415" y="17576"/>
                    </a:lnTo>
                    <a:lnTo>
                      <a:pt x="11650" y="16835"/>
                    </a:lnTo>
                    <a:lnTo>
                      <a:pt x="11310" y="16411"/>
                    </a:lnTo>
                    <a:lnTo>
                      <a:pt x="10885" y="16094"/>
                    </a:lnTo>
                    <a:lnTo>
                      <a:pt x="10204" y="15670"/>
                    </a:lnTo>
                    <a:lnTo>
                      <a:pt x="9354" y="15458"/>
                    </a:lnTo>
                    <a:lnTo>
                      <a:pt x="9099" y="15564"/>
                    </a:lnTo>
                    <a:lnTo>
                      <a:pt x="8674" y="15670"/>
                    </a:lnTo>
                    <a:lnTo>
                      <a:pt x="8078" y="15882"/>
                    </a:lnTo>
                    <a:lnTo>
                      <a:pt x="7568" y="16094"/>
                    </a:lnTo>
                    <a:lnTo>
                      <a:pt x="6122" y="17152"/>
                    </a:lnTo>
                    <a:lnTo>
                      <a:pt x="5782" y="17152"/>
                    </a:lnTo>
                    <a:lnTo>
                      <a:pt x="5697" y="17258"/>
                    </a:lnTo>
                    <a:lnTo>
                      <a:pt x="5697" y="17364"/>
                    </a:lnTo>
                    <a:lnTo>
                      <a:pt x="5612" y="17576"/>
                    </a:lnTo>
                    <a:lnTo>
                      <a:pt x="5527" y="17682"/>
                    </a:lnTo>
                    <a:lnTo>
                      <a:pt x="5442" y="17894"/>
                    </a:lnTo>
                    <a:lnTo>
                      <a:pt x="5272" y="18000"/>
                    </a:lnTo>
                    <a:lnTo>
                      <a:pt x="4507" y="18000"/>
                    </a:lnTo>
                    <a:lnTo>
                      <a:pt x="4422" y="17894"/>
                    </a:lnTo>
                    <a:lnTo>
                      <a:pt x="3316" y="17894"/>
                    </a:lnTo>
                    <a:lnTo>
                      <a:pt x="3146" y="18105"/>
                    </a:lnTo>
                    <a:lnTo>
                      <a:pt x="2976" y="18211"/>
                    </a:lnTo>
                    <a:lnTo>
                      <a:pt x="2891" y="18317"/>
                    </a:lnTo>
                    <a:lnTo>
                      <a:pt x="2721" y="18635"/>
                    </a:lnTo>
                    <a:lnTo>
                      <a:pt x="1700" y="18635"/>
                    </a:lnTo>
                    <a:lnTo>
                      <a:pt x="1530" y="18529"/>
                    </a:lnTo>
                    <a:lnTo>
                      <a:pt x="1445" y="18529"/>
                    </a:lnTo>
                    <a:lnTo>
                      <a:pt x="1360" y="18423"/>
                    </a:lnTo>
                    <a:lnTo>
                      <a:pt x="1360" y="18105"/>
                    </a:lnTo>
                    <a:lnTo>
                      <a:pt x="1275" y="18000"/>
                    </a:lnTo>
                    <a:lnTo>
                      <a:pt x="1275" y="18105"/>
                    </a:lnTo>
                    <a:lnTo>
                      <a:pt x="1190" y="18105"/>
                    </a:lnTo>
                    <a:lnTo>
                      <a:pt x="1105" y="18211"/>
                    </a:lnTo>
                    <a:lnTo>
                      <a:pt x="935" y="18211"/>
                    </a:lnTo>
                    <a:lnTo>
                      <a:pt x="850" y="18105"/>
                    </a:lnTo>
                    <a:lnTo>
                      <a:pt x="765" y="18105"/>
                    </a:lnTo>
                    <a:lnTo>
                      <a:pt x="680" y="17894"/>
                    </a:lnTo>
                    <a:lnTo>
                      <a:pt x="680" y="17576"/>
                    </a:lnTo>
                    <a:lnTo>
                      <a:pt x="850" y="17470"/>
                    </a:lnTo>
                    <a:lnTo>
                      <a:pt x="1105" y="17258"/>
                    </a:lnTo>
                    <a:lnTo>
                      <a:pt x="1275" y="15882"/>
                    </a:lnTo>
                    <a:lnTo>
                      <a:pt x="1190" y="15670"/>
                    </a:lnTo>
                    <a:lnTo>
                      <a:pt x="1190" y="15458"/>
                    </a:lnTo>
                    <a:lnTo>
                      <a:pt x="935" y="14823"/>
                    </a:lnTo>
                    <a:lnTo>
                      <a:pt x="935" y="14717"/>
                    </a:lnTo>
                    <a:lnTo>
                      <a:pt x="765" y="14400"/>
                    </a:lnTo>
                    <a:lnTo>
                      <a:pt x="510" y="13658"/>
                    </a:lnTo>
                    <a:lnTo>
                      <a:pt x="340" y="12811"/>
                    </a:lnTo>
                    <a:lnTo>
                      <a:pt x="170" y="12070"/>
                    </a:lnTo>
                    <a:lnTo>
                      <a:pt x="170" y="11541"/>
                    </a:lnTo>
                    <a:lnTo>
                      <a:pt x="340" y="11329"/>
                    </a:lnTo>
                    <a:lnTo>
                      <a:pt x="340" y="10694"/>
                    </a:lnTo>
                    <a:lnTo>
                      <a:pt x="255" y="10376"/>
                    </a:lnTo>
                    <a:lnTo>
                      <a:pt x="170" y="10270"/>
                    </a:lnTo>
                    <a:lnTo>
                      <a:pt x="85" y="9952"/>
                    </a:lnTo>
                    <a:lnTo>
                      <a:pt x="0" y="9423"/>
                    </a:lnTo>
                    <a:lnTo>
                      <a:pt x="0" y="8894"/>
                    </a:lnTo>
                    <a:lnTo>
                      <a:pt x="170" y="8470"/>
                    </a:lnTo>
                    <a:lnTo>
                      <a:pt x="340" y="8364"/>
                    </a:lnTo>
                    <a:lnTo>
                      <a:pt x="680" y="7941"/>
                    </a:lnTo>
                    <a:lnTo>
                      <a:pt x="850" y="7835"/>
                    </a:lnTo>
                    <a:lnTo>
                      <a:pt x="1275" y="7305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06546" y="10600"/>
                <a:ext cx="185998" cy="1431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162" y="8000"/>
                    </a:moveTo>
                    <a:lnTo>
                      <a:pt x="13162" y="7600"/>
                    </a:lnTo>
                    <a:lnTo>
                      <a:pt x="12824" y="7200"/>
                    </a:lnTo>
                    <a:lnTo>
                      <a:pt x="12149" y="7200"/>
                    </a:lnTo>
                    <a:lnTo>
                      <a:pt x="11474" y="6400"/>
                    </a:lnTo>
                    <a:lnTo>
                      <a:pt x="10462" y="5600"/>
                    </a:lnTo>
                    <a:lnTo>
                      <a:pt x="9787" y="4800"/>
                    </a:lnTo>
                    <a:lnTo>
                      <a:pt x="7762" y="3200"/>
                    </a:lnTo>
                    <a:lnTo>
                      <a:pt x="6750" y="2000"/>
                    </a:lnTo>
                    <a:lnTo>
                      <a:pt x="5737" y="2000"/>
                    </a:lnTo>
                    <a:lnTo>
                      <a:pt x="4387" y="1600"/>
                    </a:lnTo>
                    <a:lnTo>
                      <a:pt x="2362" y="800"/>
                    </a:lnTo>
                    <a:lnTo>
                      <a:pt x="674" y="0"/>
                    </a:lnTo>
                    <a:lnTo>
                      <a:pt x="0" y="16000"/>
                    </a:lnTo>
                    <a:lnTo>
                      <a:pt x="2024" y="17200"/>
                    </a:lnTo>
                    <a:lnTo>
                      <a:pt x="4724" y="16000"/>
                    </a:lnTo>
                    <a:lnTo>
                      <a:pt x="4724" y="15200"/>
                    </a:lnTo>
                    <a:lnTo>
                      <a:pt x="5062" y="14799"/>
                    </a:lnTo>
                    <a:lnTo>
                      <a:pt x="5737" y="14399"/>
                    </a:lnTo>
                    <a:lnTo>
                      <a:pt x="6412" y="13600"/>
                    </a:lnTo>
                    <a:lnTo>
                      <a:pt x="7087" y="13600"/>
                    </a:lnTo>
                    <a:lnTo>
                      <a:pt x="7762" y="13200"/>
                    </a:lnTo>
                    <a:lnTo>
                      <a:pt x="8775" y="13600"/>
                    </a:lnTo>
                    <a:lnTo>
                      <a:pt x="12824" y="16400"/>
                    </a:lnTo>
                    <a:lnTo>
                      <a:pt x="14512" y="18800"/>
                    </a:lnTo>
                    <a:lnTo>
                      <a:pt x="17550" y="20399"/>
                    </a:lnTo>
                    <a:lnTo>
                      <a:pt x="21262" y="21599"/>
                    </a:lnTo>
                    <a:lnTo>
                      <a:pt x="21600" y="21599"/>
                    </a:lnTo>
                    <a:lnTo>
                      <a:pt x="21600" y="19999"/>
                    </a:lnTo>
                    <a:lnTo>
                      <a:pt x="21262" y="19600"/>
                    </a:lnTo>
                    <a:lnTo>
                      <a:pt x="20924" y="18800"/>
                    </a:lnTo>
                    <a:lnTo>
                      <a:pt x="20250" y="18400"/>
                    </a:lnTo>
                    <a:lnTo>
                      <a:pt x="19575" y="17600"/>
                    </a:lnTo>
                    <a:lnTo>
                      <a:pt x="18562" y="16800"/>
                    </a:lnTo>
                    <a:lnTo>
                      <a:pt x="16199" y="13999"/>
                    </a:lnTo>
                    <a:lnTo>
                      <a:pt x="13500" y="12000"/>
                    </a:lnTo>
                    <a:lnTo>
                      <a:pt x="16199" y="10800"/>
                    </a:lnTo>
                    <a:lnTo>
                      <a:pt x="15525" y="9200"/>
                    </a:lnTo>
                    <a:lnTo>
                      <a:pt x="15187" y="9200"/>
                    </a:lnTo>
                    <a:lnTo>
                      <a:pt x="14849" y="8800"/>
                    </a:lnTo>
                    <a:lnTo>
                      <a:pt x="14174" y="8800"/>
                    </a:lnTo>
                    <a:lnTo>
                      <a:pt x="13500" y="8400"/>
                    </a:lnTo>
                    <a:lnTo>
                      <a:pt x="13162" y="8400"/>
                    </a:lnTo>
                    <a:lnTo>
                      <a:pt x="13162" y="800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Varela"/>
                  <a:ea typeface="Varela"/>
                  <a:cs typeface="Varela"/>
                  <a:sym typeface="Varela"/>
                </a:endParaRPr>
              </a:p>
            </p:txBody>
          </p:sp>
        </p:grpSp>
      </p:grpSp>
      <p:grpSp>
        <p:nvGrpSpPr>
          <p:cNvPr id="767" name="Google Shape;767;p34"/>
          <p:cNvGrpSpPr/>
          <p:nvPr/>
        </p:nvGrpSpPr>
        <p:grpSpPr>
          <a:xfrm>
            <a:off x="7184624" y="2078513"/>
            <a:ext cx="765084" cy="765083"/>
            <a:chOff x="9579498" y="2951552"/>
            <a:chExt cx="1020112" cy="1020110"/>
          </a:xfrm>
        </p:grpSpPr>
        <p:sp>
          <p:nvSpPr>
            <p:cNvPr id="768" name="Google Shape;768;p34"/>
            <p:cNvSpPr/>
            <p:nvPr/>
          </p:nvSpPr>
          <p:spPr>
            <a:xfrm>
              <a:off x="9579498" y="2951552"/>
              <a:ext cx="1020112" cy="1020110"/>
            </a:xfrm>
            <a:prstGeom prst="pie">
              <a:avLst>
                <a:gd name="adj1" fmla="val 19548649"/>
                <a:gd name="adj2" fmla="val 1620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9658765" y="3030819"/>
              <a:ext cx="861578" cy="861576"/>
            </a:xfrm>
            <a:prstGeom prst="ellipse">
              <a:avLst/>
            </a:prstGeom>
            <a:solidFill>
              <a:srgbClr val="0659A0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70" name="Google Shape;770;p34"/>
            <p:cNvSpPr txBox="1"/>
            <p:nvPr/>
          </p:nvSpPr>
          <p:spPr>
            <a:xfrm>
              <a:off x="9734207" y="3318992"/>
              <a:ext cx="710691" cy="285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34"/>
          <p:cNvGrpSpPr/>
          <p:nvPr/>
        </p:nvGrpSpPr>
        <p:grpSpPr>
          <a:xfrm>
            <a:off x="5962072" y="1657772"/>
            <a:ext cx="765084" cy="765083"/>
            <a:chOff x="7949429" y="2390564"/>
            <a:chExt cx="1020112" cy="1020110"/>
          </a:xfrm>
        </p:grpSpPr>
        <p:sp>
          <p:nvSpPr>
            <p:cNvPr id="772" name="Google Shape;772;p34"/>
            <p:cNvSpPr/>
            <p:nvPr/>
          </p:nvSpPr>
          <p:spPr>
            <a:xfrm>
              <a:off x="7949429" y="2390564"/>
              <a:ext cx="1020112" cy="1020110"/>
            </a:xfrm>
            <a:prstGeom prst="pie">
              <a:avLst>
                <a:gd name="adj1" fmla="val 27111"/>
                <a:gd name="adj2" fmla="val 1620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8028696" y="2469831"/>
              <a:ext cx="861578" cy="861577"/>
            </a:xfrm>
            <a:prstGeom prst="ellipse">
              <a:avLst/>
            </a:prstGeom>
            <a:solidFill>
              <a:srgbClr val="0659A0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74" name="Google Shape;774;p34"/>
            <p:cNvSpPr txBox="1"/>
            <p:nvPr/>
          </p:nvSpPr>
          <p:spPr>
            <a:xfrm>
              <a:off x="8091878" y="2758005"/>
              <a:ext cx="735212" cy="285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4"/>
          <p:cNvGrpSpPr/>
          <p:nvPr/>
        </p:nvGrpSpPr>
        <p:grpSpPr>
          <a:xfrm>
            <a:off x="5122910" y="3162413"/>
            <a:ext cx="765084" cy="765083"/>
            <a:chOff x="6830547" y="4396752"/>
            <a:chExt cx="1020112" cy="1020110"/>
          </a:xfrm>
        </p:grpSpPr>
        <p:sp>
          <p:nvSpPr>
            <p:cNvPr id="776" name="Google Shape;776;p34"/>
            <p:cNvSpPr/>
            <p:nvPr/>
          </p:nvSpPr>
          <p:spPr>
            <a:xfrm>
              <a:off x="6830547" y="4396752"/>
              <a:ext cx="1020112" cy="1020110"/>
            </a:xfrm>
            <a:prstGeom prst="pie">
              <a:avLst>
                <a:gd name="adj1" fmla="val 5379724"/>
                <a:gd name="adj2" fmla="val 1620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6909814" y="4476019"/>
              <a:ext cx="861578" cy="861577"/>
            </a:xfrm>
            <a:prstGeom prst="ellipse">
              <a:avLst/>
            </a:prstGeom>
            <a:solidFill>
              <a:srgbClr val="0659A0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78" name="Google Shape;778;p34"/>
            <p:cNvSpPr txBox="1"/>
            <p:nvPr/>
          </p:nvSpPr>
          <p:spPr>
            <a:xfrm>
              <a:off x="7041381" y="4764192"/>
              <a:ext cx="598442" cy="285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4343144" y="1707297"/>
            <a:ext cx="765084" cy="765083"/>
            <a:chOff x="5790859" y="2456597"/>
            <a:chExt cx="1020112" cy="1020110"/>
          </a:xfrm>
        </p:grpSpPr>
        <p:sp>
          <p:nvSpPr>
            <p:cNvPr id="780" name="Google Shape;780;p34"/>
            <p:cNvSpPr/>
            <p:nvPr/>
          </p:nvSpPr>
          <p:spPr>
            <a:xfrm>
              <a:off x="5790859" y="2456597"/>
              <a:ext cx="1020112" cy="1020110"/>
            </a:xfrm>
            <a:prstGeom prst="pie">
              <a:avLst>
                <a:gd name="adj1" fmla="val 2676955"/>
                <a:gd name="adj2" fmla="val 1620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5870126" y="2535864"/>
              <a:ext cx="861578" cy="861577"/>
            </a:xfrm>
            <a:prstGeom prst="ellipse">
              <a:avLst/>
            </a:prstGeom>
            <a:solidFill>
              <a:srgbClr val="0659A0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  <p:sp>
          <p:nvSpPr>
            <p:cNvPr id="782" name="Google Shape;782;p34"/>
            <p:cNvSpPr txBox="1"/>
            <p:nvPr/>
          </p:nvSpPr>
          <p:spPr>
            <a:xfrm>
              <a:off x="6001693" y="2824037"/>
              <a:ext cx="598442" cy="287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" name="Google Shape;783;p34"/>
          <p:cNvSpPr txBox="1">
            <a:spLocks noGrp="1"/>
          </p:cNvSpPr>
          <p:nvPr>
            <p:ph type="body" idx="2"/>
          </p:nvPr>
        </p:nvSpPr>
        <p:spPr>
          <a:xfrm>
            <a:off x="558922" y="277502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4" name="Google Shape;784;p34"/>
          <p:cNvSpPr txBox="1">
            <a:spLocks noGrp="1"/>
          </p:cNvSpPr>
          <p:nvPr>
            <p:ph type="body" idx="3"/>
          </p:nvPr>
        </p:nvSpPr>
        <p:spPr>
          <a:xfrm>
            <a:off x="558800" y="866014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5" name="Google Shape;785;p34"/>
          <p:cNvSpPr>
            <a:spLocks noGrp="1"/>
          </p:cNvSpPr>
          <p:nvPr>
            <p:ph type="pic" idx="4"/>
          </p:nvPr>
        </p:nvSpPr>
        <p:spPr>
          <a:xfrm>
            <a:off x="749530" y="1262305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6" name="Google Shape;786;p34"/>
          <p:cNvSpPr>
            <a:spLocks noGrp="1"/>
          </p:cNvSpPr>
          <p:nvPr>
            <p:ph type="pic" idx="5"/>
          </p:nvPr>
        </p:nvSpPr>
        <p:spPr>
          <a:xfrm>
            <a:off x="749529" y="2425970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7" name="Google Shape;787;p34"/>
          <p:cNvSpPr>
            <a:spLocks noGrp="1"/>
          </p:cNvSpPr>
          <p:nvPr>
            <p:ph type="pic" idx="6"/>
          </p:nvPr>
        </p:nvSpPr>
        <p:spPr>
          <a:xfrm>
            <a:off x="749528" y="3654090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8" name="Google Shape;788;p34"/>
          <p:cNvSpPr txBox="1">
            <a:spLocks noGrp="1"/>
          </p:cNvSpPr>
          <p:nvPr>
            <p:ph type="body" idx="7"/>
          </p:nvPr>
        </p:nvSpPr>
        <p:spPr>
          <a:xfrm>
            <a:off x="1297257" y="1552239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9" name="Google Shape;789;p34"/>
          <p:cNvSpPr txBox="1">
            <a:spLocks noGrp="1"/>
          </p:cNvSpPr>
          <p:nvPr>
            <p:ph type="body" idx="8"/>
          </p:nvPr>
        </p:nvSpPr>
        <p:spPr>
          <a:xfrm>
            <a:off x="1297991" y="2429219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0" name="Google Shape;790;p34"/>
          <p:cNvSpPr txBox="1">
            <a:spLocks noGrp="1"/>
          </p:cNvSpPr>
          <p:nvPr>
            <p:ph type="body" idx="9"/>
          </p:nvPr>
        </p:nvSpPr>
        <p:spPr>
          <a:xfrm>
            <a:off x="1296846" y="2712978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1" name="Google Shape;791;p34"/>
          <p:cNvSpPr txBox="1">
            <a:spLocks noGrp="1"/>
          </p:cNvSpPr>
          <p:nvPr>
            <p:ph type="body" idx="13"/>
          </p:nvPr>
        </p:nvSpPr>
        <p:spPr>
          <a:xfrm>
            <a:off x="1302596" y="3649173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2" name="Google Shape;792;p34"/>
          <p:cNvSpPr txBox="1">
            <a:spLocks noGrp="1"/>
          </p:cNvSpPr>
          <p:nvPr>
            <p:ph type="body" idx="14"/>
          </p:nvPr>
        </p:nvSpPr>
        <p:spPr>
          <a:xfrm>
            <a:off x="1301451" y="3932932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93" name="Google Shape;7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4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795" name="Google Shape;795;p34"/>
          <p:cNvSpPr txBox="1">
            <a:spLocks noGrp="1"/>
          </p:cNvSpPr>
          <p:nvPr>
            <p:ph type="body" idx="15"/>
          </p:nvPr>
        </p:nvSpPr>
        <p:spPr>
          <a:xfrm>
            <a:off x="4510284" y="1956985"/>
            <a:ext cx="407725" cy="27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6" name="Google Shape;796;p34"/>
          <p:cNvSpPr txBox="1">
            <a:spLocks noGrp="1"/>
          </p:cNvSpPr>
          <p:nvPr>
            <p:ph type="body" idx="16"/>
          </p:nvPr>
        </p:nvSpPr>
        <p:spPr>
          <a:xfrm>
            <a:off x="6139173" y="1898235"/>
            <a:ext cx="407725" cy="27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7" name="Google Shape;797;p34"/>
          <p:cNvSpPr txBox="1">
            <a:spLocks noGrp="1"/>
          </p:cNvSpPr>
          <p:nvPr>
            <p:ph type="body" idx="17"/>
          </p:nvPr>
        </p:nvSpPr>
        <p:spPr>
          <a:xfrm>
            <a:off x="7380550" y="2339254"/>
            <a:ext cx="407725" cy="27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8" name="Google Shape;798;p34"/>
          <p:cNvSpPr txBox="1">
            <a:spLocks noGrp="1"/>
          </p:cNvSpPr>
          <p:nvPr>
            <p:ph type="body" idx="18"/>
          </p:nvPr>
        </p:nvSpPr>
        <p:spPr>
          <a:xfrm>
            <a:off x="5296014" y="3427346"/>
            <a:ext cx="407725" cy="27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picture (custom)">
  <p:cSld name="List with picture (custom)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p35"/>
          <p:cNvSpPr txBox="1">
            <a:spLocks noGrp="1"/>
          </p:cNvSpPr>
          <p:nvPr>
            <p:ph type="body" idx="1"/>
          </p:nvPr>
        </p:nvSpPr>
        <p:spPr>
          <a:xfrm>
            <a:off x="1298402" y="1268480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2" name="Google Shape;802;p35"/>
          <p:cNvSpPr txBox="1"/>
          <p:nvPr/>
        </p:nvSpPr>
        <p:spPr>
          <a:xfrm>
            <a:off x="6166296" y="1838706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35"/>
          <p:cNvSpPr txBox="1"/>
          <p:nvPr/>
        </p:nvSpPr>
        <p:spPr>
          <a:xfrm>
            <a:off x="7423249" y="2278376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35"/>
          <p:cNvSpPr txBox="1"/>
          <p:nvPr/>
        </p:nvSpPr>
        <p:spPr>
          <a:xfrm>
            <a:off x="5323475" y="3360317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35"/>
          <p:cNvSpPr txBox="1">
            <a:spLocks noGrp="1"/>
          </p:cNvSpPr>
          <p:nvPr>
            <p:ph type="body" idx="2"/>
          </p:nvPr>
        </p:nvSpPr>
        <p:spPr>
          <a:xfrm>
            <a:off x="558922" y="277502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6" name="Google Shape;806;p35"/>
          <p:cNvSpPr txBox="1">
            <a:spLocks noGrp="1"/>
          </p:cNvSpPr>
          <p:nvPr>
            <p:ph type="body" idx="3"/>
          </p:nvPr>
        </p:nvSpPr>
        <p:spPr>
          <a:xfrm>
            <a:off x="558800" y="866014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7" name="Google Shape;807;p35"/>
          <p:cNvSpPr>
            <a:spLocks noGrp="1"/>
          </p:cNvSpPr>
          <p:nvPr>
            <p:ph type="pic" idx="4"/>
          </p:nvPr>
        </p:nvSpPr>
        <p:spPr>
          <a:xfrm>
            <a:off x="749530" y="1262305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8" name="Google Shape;808;p35"/>
          <p:cNvSpPr>
            <a:spLocks noGrp="1"/>
          </p:cNvSpPr>
          <p:nvPr>
            <p:ph type="pic" idx="5"/>
          </p:nvPr>
        </p:nvSpPr>
        <p:spPr>
          <a:xfrm>
            <a:off x="749529" y="2425970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p35"/>
          <p:cNvSpPr>
            <a:spLocks noGrp="1"/>
          </p:cNvSpPr>
          <p:nvPr>
            <p:ph type="pic" idx="6"/>
          </p:nvPr>
        </p:nvSpPr>
        <p:spPr>
          <a:xfrm>
            <a:off x="749528" y="3654090"/>
            <a:ext cx="417957" cy="2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0" name="Google Shape;810;p35"/>
          <p:cNvSpPr txBox="1">
            <a:spLocks noGrp="1"/>
          </p:cNvSpPr>
          <p:nvPr>
            <p:ph type="body" idx="7"/>
          </p:nvPr>
        </p:nvSpPr>
        <p:spPr>
          <a:xfrm>
            <a:off x="1297257" y="1552239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1" name="Google Shape;811;p35"/>
          <p:cNvSpPr txBox="1">
            <a:spLocks noGrp="1"/>
          </p:cNvSpPr>
          <p:nvPr>
            <p:ph type="body" idx="8"/>
          </p:nvPr>
        </p:nvSpPr>
        <p:spPr>
          <a:xfrm>
            <a:off x="1297991" y="2429219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2" name="Google Shape;812;p35"/>
          <p:cNvSpPr txBox="1">
            <a:spLocks noGrp="1"/>
          </p:cNvSpPr>
          <p:nvPr>
            <p:ph type="body" idx="9"/>
          </p:nvPr>
        </p:nvSpPr>
        <p:spPr>
          <a:xfrm>
            <a:off x="1296846" y="2712978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3" name="Google Shape;813;p35"/>
          <p:cNvSpPr txBox="1">
            <a:spLocks noGrp="1"/>
          </p:cNvSpPr>
          <p:nvPr>
            <p:ph type="body" idx="13"/>
          </p:nvPr>
        </p:nvSpPr>
        <p:spPr>
          <a:xfrm>
            <a:off x="1302596" y="3649173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4" name="Google Shape;814;p35"/>
          <p:cNvSpPr txBox="1">
            <a:spLocks noGrp="1"/>
          </p:cNvSpPr>
          <p:nvPr>
            <p:ph type="body" idx="14"/>
          </p:nvPr>
        </p:nvSpPr>
        <p:spPr>
          <a:xfrm>
            <a:off x="1301451" y="3932932"/>
            <a:ext cx="1803788" cy="56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5" name="Google Shape;81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5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817" name="Google Shape;817;p35"/>
          <p:cNvSpPr>
            <a:spLocks noGrp="1"/>
          </p:cNvSpPr>
          <p:nvPr>
            <p:ph type="pic" idx="15"/>
          </p:nvPr>
        </p:nvSpPr>
        <p:spPr>
          <a:xfrm>
            <a:off x="3862388" y="1262063"/>
            <a:ext cx="5006975" cy="2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que points">
  <p:cSld name="Unique points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13"/>
            <a:ext cx="9144000" cy="51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6"/>
          <p:cNvSpPr/>
          <p:nvPr/>
        </p:nvSpPr>
        <p:spPr>
          <a:xfrm>
            <a:off x="989072" y="1923679"/>
            <a:ext cx="1782234" cy="1781771"/>
          </a:xfrm>
          <a:prstGeom prst="ellipse">
            <a:avLst/>
          </a:prstGeom>
          <a:noFill/>
          <a:ln w="69850" cap="flat" cmpd="sng">
            <a:solidFill>
              <a:srgbClr val="A5A5A5">
                <a:alpha val="2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1" name="Google Shape;821;p36"/>
          <p:cNvSpPr/>
          <p:nvPr/>
        </p:nvSpPr>
        <p:spPr>
          <a:xfrm>
            <a:off x="990263" y="1924870"/>
            <a:ext cx="1779852" cy="178058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rgbClr val="065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2" name="Google Shape;822;p36"/>
          <p:cNvSpPr/>
          <p:nvPr/>
        </p:nvSpPr>
        <p:spPr>
          <a:xfrm>
            <a:off x="2771307" y="1923678"/>
            <a:ext cx="1782235" cy="1782366"/>
          </a:xfrm>
          <a:prstGeom prst="ellipse">
            <a:avLst/>
          </a:prstGeom>
          <a:noFill/>
          <a:ln w="69850" cap="flat" cmpd="sng">
            <a:solidFill>
              <a:srgbClr val="A5A5A5">
                <a:alpha val="2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3" name="Google Shape;823;p36"/>
          <p:cNvSpPr/>
          <p:nvPr/>
        </p:nvSpPr>
        <p:spPr>
          <a:xfrm rot="10800000">
            <a:off x="2772498" y="1924870"/>
            <a:ext cx="1779853" cy="178058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rgbClr val="065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4561282" y="1923678"/>
            <a:ext cx="1782235" cy="1782366"/>
          </a:xfrm>
          <a:prstGeom prst="ellipse">
            <a:avLst/>
          </a:prstGeom>
          <a:noFill/>
          <a:ln w="69850" cap="flat" cmpd="sng">
            <a:solidFill>
              <a:srgbClr val="A5A5A5">
                <a:alpha val="2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5" name="Google Shape;825;p36"/>
          <p:cNvSpPr/>
          <p:nvPr/>
        </p:nvSpPr>
        <p:spPr>
          <a:xfrm>
            <a:off x="4561878" y="1924870"/>
            <a:ext cx="1780448" cy="178058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rgbClr val="065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6" name="Google Shape;826;p36"/>
          <p:cNvSpPr/>
          <p:nvPr/>
        </p:nvSpPr>
        <p:spPr>
          <a:xfrm>
            <a:off x="6343517" y="1923678"/>
            <a:ext cx="1782234" cy="1782366"/>
          </a:xfrm>
          <a:prstGeom prst="ellipse">
            <a:avLst/>
          </a:prstGeom>
          <a:noFill/>
          <a:ln w="69850" cap="flat" cmpd="sng">
            <a:solidFill>
              <a:srgbClr val="A5A5A5">
                <a:alpha val="2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7" name="Google Shape;827;p36"/>
          <p:cNvSpPr/>
          <p:nvPr/>
        </p:nvSpPr>
        <p:spPr>
          <a:xfrm rot="10800000">
            <a:off x="6344113" y="1924870"/>
            <a:ext cx="1780448" cy="1780580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>
            <a:solidFill>
              <a:srgbClr val="065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28" name="Google Shape;828;p36"/>
          <p:cNvSpPr/>
          <p:nvPr/>
        </p:nvSpPr>
        <p:spPr>
          <a:xfrm>
            <a:off x="1071247" y="2920885"/>
            <a:ext cx="1618481" cy="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2832639" y="2920885"/>
            <a:ext cx="1619076" cy="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8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4641075" y="2920885"/>
            <a:ext cx="1618481" cy="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6"/>
          <p:cNvSpPr/>
          <p:nvPr/>
        </p:nvSpPr>
        <p:spPr>
          <a:xfrm>
            <a:off x="6403064" y="2920885"/>
            <a:ext cx="1618481" cy="27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6"/>
          <p:cNvSpPr/>
          <p:nvPr/>
        </p:nvSpPr>
        <p:spPr>
          <a:xfrm>
            <a:off x="1243637" y="2703379"/>
            <a:ext cx="1302280" cy="2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6"/>
          <p:cNvSpPr/>
          <p:nvPr/>
        </p:nvSpPr>
        <p:spPr>
          <a:xfrm>
            <a:off x="3025871" y="2705441"/>
            <a:ext cx="1302280" cy="2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6"/>
          <p:cNvSpPr/>
          <p:nvPr/>
        </p:nvSpPr>
        <p:spPr>
          <a:xfrm>
            <a:off x="4813760" y="2703379"/>
            <a:ext cx="1302280" cy="2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6"/>
          <p:cNvSpPr/>
          <p:nvPr/>
        </p:nvSpPr>
        <p:spPr>
          <a:xfrm>
            <a:off x="6598082" y="2703379"/>
            <a:ext cx="1302280" cy="2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6"/>
          <p:cNvSpPr/>
          <p:nvPr/>
        </p:nvSpPr>
        <p:spPr>
          <a:xfrm>
            <a:off x="665018" y="958759"/>
            <a:ext cx="2360853" cy="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7" name="Google Shape;8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6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839" name="Google Shape;839;p36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0" name="Google Shape;840;p36"/>
          <p:cNvSpPr txBox="1">
            <a:spLocks noGrp="1"/>
          </p:cNvSpPr>
          <p:nvPr>
            <p:ph type="body" idx="1"/>
          </p:nvPr>
        </p:nvSpPr>
        <p:spPr>
          <a:xfrm>
            <a:off x="1243637" y="2995316"/>
            <a:ext cx="1302280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body" idx="2"/>
          </p:nvPr>
        </p:nvSpPr>
        <p:spPr>
          <a:xfrm>
            <a:off x="1105984" y="2715221"/>
            <a:ext cx="1569874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2" name="Google Shape;842;p36"/>
          <p:cNvSpPr>
            <a:spLocks noGrp="1"/>
          </p:cNvSpPr>
          <p:nvPr>
            <p:ph type="pic" idx="3"/>
          </p:nvPr>
        </p:nvSpPr>
        <p:spPr>
          <a:xfrm>
            <a:off x="1659761" y="2286000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3" name="Google Shape;843;p36"/>
          <p:cNvSpPr txBox="1">
            <a:spLocks noGrp="1"/>
          </p:cNvSpPr>
          <p:nvPr>
            <p:ph type="body" idx="4"/>
          </p:nvPr>
        </p:nvSpPr>
        <p:spPr>
          <a:xfrm>
            <a:off x="3008529" y="2995316"/>
            <a:ext cx="1302280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4" name="Google Shape;844;p36"/>
          <p:cNvSpPr txBox="1">
            <a:spLocks noGrp="1"/>
          </p:cNvSpPr>
          <p:nvPr>
            <p:ph type="body" idx="5"/>
          </p:nvPr>
        </p:nvSpPr>
        <p:spPr>
          <a:xfrm>
            <a:off x="2870876" y="2715221"/>
            <a:ext cx="1569874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5" name="Google Shape;845;p36"/>
          <p:cNvSpPr>
            <a:spLocks noGrp="1"/>
          </p:cNvSpPr>
          <p:nvPr>
            <p:ph type="pic" idx="6"/>
          </p:nvPr>
        </p:nvSpPr>
        <p:spPr>
          <a:xfrm>
            <a:off x="3424653" y="2286000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p36"/>
          <p:cNvSpPr txBox="1">
            <a:spLocks noGrp="1"/>
          </p:cNvSpPr>
          <p:nvPr>
            <p:ph type="body" idx="7"/>
          </p:nvPr>
        </p:nvSpPr>
        <p:spPr>
          <a:xfrm>
            <a:off x="4814434" y="2995316"/>
            <a:ext cx="1302280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7" name="Google Shape;847;p36"/>
          <p:cNvSpPr txBox="1">
            <a:spLocks noGrp="1"/>
          </p:cNvSpPr>
          <p:nvPr>
            <p:ph type="body" idx="8"/>
          </p:nvPr>
        </p:nvSpPr>
        <p:spPr>
          <a:xfrm>
            <a:off x="4676781" y="2715221"/>
            <a:ext cx="1569874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8" name="Google Shape;848;p36"/>
          <p:cNvSpPr>
            <a:spLocks noGrp="1"/>
          </p:cNvSpPr>
          <p:nvPr>
            <p:ph type="pic" idx="9"/>
          </p:nvPr>
        </p:nvSpPr>
        <p:spPr>
          <a:xfrm>
            <a:off x="5230558" y="2286000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9" name="Google Shape;849;p36"/>
          <p:cNvSpPr txBox="1">
            <a:spLocks noGrp="1"/>
          </p:cNvSpPr>
          <p:nvPr>
            <p:ph type="body" idx="13"/>
          </p:nvPr>
        </p:nvSpPr>
        <p:spPr>
          <a:xfrm>
            <a:off x="6587350" y="3004987"/>
            <a:ext cx="1302280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0" name="Google Shape;850;p36"/>
          <p:cNvSpPr txBox="1">
            <a:spLocks noGrp="1"/>
          </p:cNvSpPr>
          <p:nvPr>
            <p:ph type="body" idx="14"/>
          </p:nvPr>
        </p:nvSpPr>
        <p:spPr>
          <a:xfrm>
            <a:off x="6449697" y="2724892"/>
            <a:ext cx="1569874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1" name="Google Shape;851;p36"/>
          <p:cNvSpPr>
            <a:spLocks noGrp="1"/>
          </p:cNvSpPr>
          <p:nvPr>
            <p:ph type="pic" idx="15"/>
          </p:nvPr>
        </p:nvSpPr>
        <p:spPr>
          <a:xfrm>
            <a:off x="7003474" y="2295671"/>
            <a:ext cx="41433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body" idx="16"/>
          </p:nvPr>
        </p:nvSpPr>
        <p:spPr>
          <a:xfrm>
            <a:off x="628650" y="4250716"/>
            <a:ext cx="7677732" cy="32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3" name="Google Shape;853;p36"/>
          <p:cNvSpPr txBox="1">
            <a:spLocks noGrp="1"/>
          </p:cNvSpPr>
          <p:nvPr>
            <p:ph type="body" idx="17"/>
          </p:nvPr>
        </p:nvSpPr>
        <p:spPr>
          <a:xfrm>
            <a:off x="558921" y="536285"/>
            <a:ext cx="2672889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4" name="Google Shape;854;p36"/>
          <p:cNvSpPr txBox="1">
            <a:spLocks noGrp="1"/>
          </p:cNvSpPr>
          <p:nvPr>
            <p:ph type="body" idx="18"/>
          </p:nvPr>
        </p:nvSpPr>
        <p:spPr>
          <a:xfrm>
            <a:off x="558800" y="1124797"/>
            <a:ext cx="267301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 1">
  <p:cSld name="End of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7"/>
          <p:cNvSpPr txBox="1">
            <a:spLocks noGrp="1"/>
          </p:cNvSpPr>
          <p:nvPr>
            <p:ph type="body" idx="1"/>
          </p:nvPr>
        </p:nvSpPr>
        <p:spPr>
          <a:xfrm>
            <a:off x="2270270" y="2571750"/>
            <a:ext cx="46034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7" name="Google Shape;857;p37"/>
          <p:cNvSpPr txBox="1"/>
          <p:nvPr/>
        </p:nvSpPr>
        <p:spPr>
          <a:xfrm>
            <a:off x="558922" y="4871769"/>
            <a:ext cx="44633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© Global Enterprise Mobility  | 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 2">
  <p:cSld name="End of slide 2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0" name="Google Shape;860;p38"/>
          <p:cNvSpPr/>
          <p:nvPr/>
        </p:nvSpPr>
        <p:spPr>
          <a:xfrm>
            <a:off x="2254102" y="2861692"/>
            <a:ext cx="6514214" cy="51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Google Shape;86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2767"/>
            <a:ext cx="8667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8"/>
          <p:cNvSpPr txBox="1"/>
          <p:nvPr/>
        </p:nvSpPr>
        <p:spPr>
          <a:xfrm>
            <a:off x="558922" y="4871769"/>
            <a:ext cx="446335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Copyright © Global Enterprise Mobility  |  CONFIDENTIAL</a:t>
            </a:r>
            <a:endParaRPr/>
          </a:p>
        </p:txBody>
      </p:sp>
      <p:sp>
        <p:nvSpPr>
          <p:cNvPr id="863" name="Google Shape;863;p38"/>
          <p:cNvSpPr txBox="1">
            <a:spLocks noGrp="1"/>
          </p:cNvSpPr>
          <p:nvPr>
            <p:ph type="body" idx="1"/>
          </p:nvPr>
        </p:nvSpPr>
        <p:spPr>
          <a:xfrm>
            <a:off x="2507506" y="2114550"/>
            <a:ext cx="4616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 3">
  <p:cSld name="End of slide 3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39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8" name="Google Shape;868;p39"/>
          <p:cNvSpPr/>
          <p:nvPr/>
        </p:nvSpPr>
        <p:spPr>
          <a:xfrm>
            <a:off x="0" y="2599135"/>
            <a:ext cx="9146847" cy="2544365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9" name="Google Shape;869;p39"/>
          <p:cNvSpPr/>
          <p:nvPr/>
        </p:nvSpPr>
        <p:spPr>
          <a:xfrm>
            <a:off x="4165842" y="2253062"/>
            <a:ext cx="809469" cy="809469"/>
          </a:xfrm>
          <a:prstGeom prst="ellipse">
            <a:avLst/>
          </a:prstGeom>
          <a:solidFill>
            <a:srgbClr val="0659A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1621821" y="2253062"/>
            <a:ext cx="809469" cy="809469"/>
          </a:xfrm>
          <a:prstGeom prst="ellipse">
            <a:avLst/>
          </a:prstGeom>
          <a:solidFill>
            <a:srgbClr val="0659A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1" name="Google Shape;871;p39"/>
          <p:cNvSpPr/>
          <p:nvPr/>
        </p:nvSpPr>
        <p:spPr>
          <a:xfrm>
            <a:off x="1327512" y="3760498"/>
            <a:ext cx="1376037" cy="5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2" name="Google Shape;872;p39"/>
          <p:cNvSpPr/>
          <p:nvPr/>
        </p:nvSpPr>
        <p:spPr>
          <a:xfrm>
            <a:off x="5739319" y="3742206"/>
            <a:ext cx="2827507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9"/>
          <p:cNvSpPr/>
          <p:nvPr/>
        </p:nvSpPr>
        <p:spPr>
          <a:xfrm>
            <a:off x="1896735" y="2526529"/>
            <a:ext cx="259642" cy="262535"/>
          </a:xfrm>
          <a:custGeom>
            <a:avLst/>
            <a:gdLst/>
            <a:ahLst/>
            <a:cxnLst/>
            <a:rect l="l" t="t" r="r" b="b"/>
            <a:pathLst>
              <a:path w="479" h="479" extrusionOk="0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4" name="Google Shape;874;p39"/>
          <p:cNvSpPr/>
          <p:nvPr/>
        </p:nvSpPr>
        <p:spPr>
          <a:xfrm>
            <a:off x="4469632" y="2556852"/>
            <a:ext cx="201890" cy="201889"/>
          </a:xfrm>
          <a:custGeom>
            <a:avLst/>
            <a:gdLst/>
            <a:ahLst/>
            <a:cxnLst/>
            <a:rect l="l" t="t" r="r" b="b"/>
            <a:pathLst>
              <a:path w="83" h="83" extrusionOk="0">
                <a:moveTo>
                  <a:pt x="78" y="54"/>
                </a:moveTo>
                <a:lnTo>
                  <a:pt x="59" y="54"/>
                </a:lnTo>
                <a:lnTo>
                  <a:pt x="59" y="54"/>
                </a:lnTo>
                <a:lnTo>
                  <a:pt x="56" y="54"/>
                </a:lnTo>
                <a:lnTo>
                  <a:pt x="55" y="55"/>
                </a:lnTo>
                <a:lnTo>
                  <a:pt x="54" y="56"/>
                </a:lnTo>
                <a:lnTo>
                  <a:pt x="54" y="59"/>
                </a:lnTo>
                <a:lnTo>
                  <a:pt x="54" y="64"/>
                </a:lnTo>
                <a:lnTo>
                  <a:pt x="54" y="64"/>
                </a:lnTo>
                <a:lnTo>
                  <a:pt x="46" y="62"/>
                </a:lnTo>
                <a:lnTo>
                  <a:pt x="40" y="61"/>
                </a:lnTo>
                <a:lnTo>
                  <a:pt x="34" y="58"/>
                </a:lnTo>
                <a:lnTo>
                  <a:pt x="29" y="54"/>
                </a:lnTo>
                <a:lnTo>
                  <a:pt x="25" y="49"/>
                </a:lnTo>
                <a:lnTo>
                  <a:pt x="22" y="43"/>
                </a:lnTo>
                <a:lnTo>
                  <a:pt x="20" y="37"/>
                </a:lnTo>
                <a:lnTo>
                  <a:pt x="19" y="29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8" y="28"/>
                </a:lnTo>
                <a:lnTo>
                  <a:pt x="29" y="27"/>
                </a:lnTo>
                <a:lnTo>
                  <a:pt x="29" y="24"/>
                </a:lnTo>
                <a:lnTo>
                  <a:pt x="29" y="5"/>
                </a:lnTo>
                <a:lnTo>
                  <a:pt x="29" y="5"/>
                </a:lnTo>
                <a:lnTo>
                  <a:pt x="29" y="2"/>
                </a:lnTo>
                <a:lnTo>
                  <a:pt x="28" y="1"/>
                </a:lnTo>
                <a:lnTo>
                  <a:pt x="27" y="0"/>
                </a:lnTo>
                <a:lnTo>
                  <a:pt x="24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1" y="1"/>
                </a:lnTo>
                <a:lnTo>
                  <a:pt x="0" y="2"/>
                </a:lnTo>
                <a:lnTo>
                  <a:pt x="0" y="5"/>
                </a:lnTo>
                <a:lnTo>
                  <a:pt x="0" y="29"/>
                </a:lnTo>
                <a:lnTo>
                  <a:pt x="0" y="29"/>
                </a:lnTo>
                <a:lnTo>
                  <a:pt x="1" y="40"/>
                </a:lnTo>
                <a:lnTo>
                  <a:pt x="3" y="50"/>
                </a:lnTo>
                <a:lnTo>
                  <a:pt x="9" y="60"/>
                </a:lnTo>
                <a:lnTo>
                  <a:pt x="16" y="67"/>
                </a:lnTo>
                <a:lnTo>
                  <a:pt x="23" y="74"/>
                </a:lnTo>
                <a:lnTo>
                  <a:pt x="33" y="80"/>
                </a:lnTo>
                <a:lnTo>
                  <a:pt x="43" y="82"/>
                </a:lnTo>
                <a:lnTo>
                  <a:pt x="54" y="83"/>
                </a:lnTo>
                <a:lnTo>
                  <a:pt x="78" y="83"/>
                </a:lnTo>
                <a:lnTo>
                  <a:pt x="78" y="83"/>
                </a:lnTo>
                <a:lnTo>
                  <a:pt x="81" y="83"/>
                </a:lnTo>
                <a:lnTo>
                  <a:pt x="82" y="82"/>
                </a:lnTo>
                <a:lnTo>
                  <a:pt x="83" y="81"/>
                </a:lnTo>
                <a:lnTo>
                  <a:pt x="83" y="78"/>
                </a:lnTo>
                <a:lnTo>
                  <a:pt x="83" y="59"/>
                </a:lnTo>
                <a:lnTo>
                  <a:pt x="83" y="59"/>
                </a:lnTo>
                <a:lnTo>
                  <a:pt x="83" y="56"/>
                </a:lnTo>
                <a:lnTo>
                  <a:pt x="82" y="55"/>
                </a:lnTo>
                <a:lnTo>
                  <a:pt x="81" y="54"/>
                </a:lnTo>
                <a:lnTo>
                  <a:pt x="78" y="54"/>
                </a:lnTo>
                <a:lnTo>
                  <a:pt x="78" y="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5" name="Google Shape;875;p39"/>
          <p:cNvSpPr/>
          <p:nvPr/>
        </p:nvSpPr>
        <p:spPr>
          <a:xfrm>
            <a:off x="3883982" y="3760499"/>
            <a:ext cx="1376037" cy="28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p39"/>
          <p:cNvSpPr/>
          <p:nvPr/>
        </p:nvSpPr>
        <p:spPr>
          <a:xfrm>
            <a:off x="1456496" y="3373090"/>
            <a:ext cx="111807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2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9"/>
          <p:cNvSpPr/>
          <p:nvPr/>
        </p:nvSpPr>
        <p:spPr>
          <a:xfrm>
            <a:off x="4012965" y="3373090"/>
            <a:ext cx="111807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2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PHONE</a:t>
            </a: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9"/>
          <p:cNvSpPr/>
          <p:nvPr/>
        </p:nvSpPr>
        <p:spPr>
          <a:xfrm>
            <a:off x="6573536" y="3354798"/>
            <a:ext cx="1118070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2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ADDRESS</a:t>
            </a:r>
            <a:endParaRPr sz="1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39"/>
          <p:cNvCxnSpPr/>
          <p:nvPr/>
        </p:nvCxnSpPr>
        <p:spPr>
          <a:xfrm>
            <a:off x="1456496" y="3696223"/>
            <a:ext cx="111807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0" name="Google Shape;880;p39"/>
          <p:cNvCxnSpPr/>
          <p:nvPr/>
        </p:nvCxnSpPr>
        <p:spPr>
          <a:xfrm>
            <a:off x="4012965" y="3696223"/>
            <a:ext cx="111807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1" name="Google Shape;881;p39"/>
          <p:cNvCxnSpPr/>
          <p:nvPr/>
        </p:nvCxnSpPr>
        <p:spPr>
          <a:xfrm>
            <a:off x="6573536" y="3677931"/>
            <a:ext cx="111807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2" name="Google Shape;882;p39"/>
          <p:cNvSpPr txBox="1"/>
          <p:nvPr/>
        </p:nvSpPr>
        <p:spPr>
          <a:xfrm>
            <a:off x="2432914" y="880690"/>
            <a:ext cx="427856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9"/>
          <p:cNvSpPr/>
          <p:nvPr/>
        </p:nvSpPr>
        <p:spPr>
          <a:xfrm>
            <a:off x="3737853" y="1350903"/>
            <a:ext cx="1668967" cy="219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9"/>
          <p:cNvSpPr/>
          <p:nvPr/>
        </p:nvSpPr>
        <p:spPr>
          <a:xfrm>
            <a:off x="6709863" y="2253062"/>
            <a:ext cx="809469" cy="809469"/>
          </a:xfrm>
          <a:prstGeom prst="ellipse">
            <a:avLst/>
          </a:prstGeom>
          <a:solidFill>
            <a:srgbClr val="0659A0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85" name="Google Shape;885;p39"/>
          <p:cNvSpPr/>
          <p:nvPr/>
        </p:nvSpPr>
        <p:spPr>
          <a:xfrm>
            <a:off x="7024262" y="2545329"/>
            <a:ext cx="180671" cy="262976"/>
          </a:xfrm>
          <a:custGeom>
            <a:avLst/>
            <a:gdLst/>
            <a:ahLst/>
            <a:cxnLst/>
            <a:rect l="l" t="t" r="r" b="b"/>
            <a:pathLst>
              <a:path w="793" h="1157" extrusionOk="0">
                <a:moveTo>
                  <a:pt x="396" y="146"/>
                </a:moveTo>
                <a:cubicBezTo>
                  <a:pt x="448" y="146"/>
                  <a:pt x="511" y="167"/>
                  <a:pt x="553" y="209"/>
                </a:cubicBezTo>
                <a:cubicBezTo>
                  <a:pt x="584" y="250"/>
                  <a:pt x="615" y="302"/>
                  <a:pt x="615" y="365"/>
                </a:cubicBezTo>
                <a:cubicBezTo>
                  <a:pt x="615" y="417"/>
                  <a:pt x="584" y="469"/>
                  <a:pt x="553" y="511"/>
                </a:cubicBezTo>
                <a:cubicBezTo>
                  <a:pt x="542" y="521"/>
                  <a:pt x="469" y="594"/>
                  <a:pt x="396" y="709"/>
                </a:cubicBezTo>
                <a:cubicBezTo>
                  <a:pt x="323" y="594"/>
                  <a:pt x="250" y="521"/>
                  <a:pt x="240" y="511"/>
                </a:cubicBezTo>
                <a:cubicBezTo>
                  <a:pt x="198" y="469"/>
                  <a:pt x="178" y="417"/>
                  <a:pt x="178" y="365"/>
                </a:cubicBezTo>
                <a:cubicBezTo>
                  <a:pt x="178" y="302"/>
                  <a:pt x="198" y="250"/>
                  <a:pt x="240" y="209"/>
                </a:cubicBezTo>
                <a:cubicBezTo>
                  <a:pt x="282" y="167"/>
                  <a:pt x="334" y="146"/>
                  <a:pt x="396" y="146"/>
                </a:cubicBezTo>
                <a:lnTo>
                  <a:pt x="396" y="0"/>
                </a:lnTo>
                <a:cubicBezTo>
                  <a:pt x="303" y="0"/>
                  <a:pt x="209" y="32"/>
                  <a:pt x="136" y="105"/>
                </a:cubicBezTo>
                <a:cubicBezTo>
                  <a:pt x="0" y="250"/>
                  <a:pt x="0" y="480"/>
                  <a:pt x="136" y="615"/>
                </a:cubicBezTo>
                <a:cubicBezTo>
                  <a:pt x="136" y="615"/>
                  <a:pt x="396" y="865"/>
                  <a:pt x="396" y="1156"/>
                </a:cubicBezTo>
                <a:cubicBezTo>
                  <a:pt x="396" y="865"/>
                  <a:pt x="646" y="615"/>
                  <a:pt x="646" y="615"/>
                </a:cubicBezTo>
                <a:cubicBezTo>
                  <a:pt x="792" y="480"/>
                  <a:pt x="792" y="250"/>
                  <a:pt x="646" y="105"/>
                </a:cubicBezTo>
                <a:cubicBezTo>
                  <a:pt x="584" y="32"/>
                  <a:pt x="490" y="0"/>
                  <a:pt x="396" y="0"/>
                </a:cubicBezTo>
                <a:lnTo>
                  <a:pt x="396" y="146"/>
                </a:lnTo>
                <a:close/>
                <a:moveTo>
                  <a:pt x="396" y="0"/>
                </a:moveTo>
                <a:lnTo>
                  <a:pt x="3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886" name="Google Shape;88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9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888" name="Google Shape;888;p39"/>
          <p:cNvSpPr txBox="1">
            <a:spLocks noGrp="1"/>
          </p:cNvSpPr>
          <p:nvPr>
            <p:ph type="body" idx="1"/>
          </p:nvPr>
        </p:nvSpPr>
        <p:spPr>
          <a:xfrm>
            <a:off x="2967038" y="881063"/>
            <a:ext cx="3370262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9" name="Google Shape;889;p39"/>
          <p:cNvSpPr txBox="1">
            <a:spLocks noGrp="1"/>
          </p:cNvSpPr>
          <p:nvPr>
            <p:ph type="body" idx="2"/>
          </p:nvPr>
        </p:nvSpPr>
        <p:spPr>
          <a:xfrm>
            <a:off x="1455738" y="3881438"/>
            <a:ext cx="1119187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0" name="Google Shape;890;p39"/>
          <p:cNvSpPr txBox="1">
            <a:spLocks noGrp="1"/>
          </p:cNvSpPr>
          <p:nvPr>
            <p:ph type="body" idx="3"/>
          </p:nvPr>
        </p:nvSpPr>
        <p:spPr>
          <a:xfrm>
            <a:off x="4011848" y="3897792"/>
            <a:ext cx="1119187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1" name="Google Shape;891;p39"/>
          <p:cNvSpPr txBox="1">
            <a:spLocks noGrp="1"/>
          </p:cNvSpPr>
          <p:nvPr>
            <p:ph type="body" idx="4"/>
          </p:nvPr>
        </p:nvSpPr>
        <p:spPr>
          <a:xfrm>
            <a:off x="6579347" y="3901031"/>
            <a:ext cx="1119187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11"/>
            <a:ext cx="9144000" cy="5140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4"/>
          <p:cNvCxnSpPr/>
          <p:nvPr/>
        </p:nvCxnSpPr>
        <p:spPr>
          <a:xfrm>
            <a:off x="799499" y="1856545"/>
            <a:ext cx="0" cy="14308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1124313" y="2329747"/>
            <a:ext cx="3057627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2"/>
          </p:nvPr>
        </p:nvSpPr>
        <p:spPr>
          <a:xfrm>
            <a:off x="1124192" y="2918259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2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/>
          <p:nvPr/>
        </p:nvSpPr>
        <p:spPr>
          <a:xfrm>
            <a:off x="558922" y="855761"/>
            <a:ext cx="1629225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6"/>
          <p:cNvSpPr/>
          <p:nvPr/>
        </p:nvSpPr>
        <p:spPr>
          <a:xfrm>
            <a:off x="5113014" y="1019593"/>
            <a:ext cx="624829" cy="624829"/>
          </a:xfrm>
          <a:prstGeom prst="ellipse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5113014" y="1949686"/>
            <a:ext cx="624829" cy="624829"/>
          </a:xfrm>
          <a:prstGeom prst="ellipse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5113014" y="2879779"/>
            <a:ext cx="624829" cy="624829"/>
          </a:xfrm>
          <a:prstGeom prst="ellipse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5113014" y="3809873"/>
            <a:ext cx="624829" cy="624829"/>
          </a:xfrm>
          <a:prstGeom prst="ellipse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251450" y="1147763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5251450" y="2088631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5251450" y="3013170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5251449" y="3937165"/>
            <a:ext cx="3476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5"/>
          </p:nvPr>
        </p:nvSpPr>
        <p:spPr>
          <a:xfrm>
            <a:off x="5851804" y="881856"/>
            <a:ext cx="258286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6"/>
          </p:nvPr>
        </p:nvSpPr>
        <p:spPr>
          <a:xfrm>
            <a:off x="5875338" y="1258888"/>
            <a:ext cx="2562225" cy="3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7"/>
          </p:nvPr>
        </p:nvSpPr>
        <p:spPr>
          <a:xfrm>
            <a:off x="5875338" y="1863021"/>
            <a:ext cx="2582863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8"/>
          </p:nvPr>
        </p:nvSpPr>
        <p:spPr>
          <a:xfrm>
            <a:off x="5862122" y="2252234"/>
            <a:ext cx="2562225" cy="3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9"/>
          </p:nvPr>
        </p:nvSpPr>
        <p:spPr>
          <a:xfrm>
            <a:off x="5875338" y="2815926"/>
            <a:ext cx="2582863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3"/>
          </p:nvPr>
        </p:nvSpPr>
        <p:spPr>
          <a:xfrm>
            <a:off x="5862122" y="3205139"/>
            <a:ext cx="2562225" cy="3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4"/>
          </p:nvPr>
        </p:nvSpPr>
        <p:spPr>
          <a:xfrm>
            <a:off x="5875338" y="3776499"/>
            <a:ext cx="2582863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5"/>
          </p:nvPr>
        </p:nvSpPr>
        <p:spPr>
          <a:xfrm>
            <a:off x="5862122" y="4165712"/>
            <a:ext cx="2562225" cy="3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body" idx="16"/>
          </p:nvPr>
        </p:nvSpPr>
        <p:spPr>
          <a:xfrm>
            <a:off x="656700" y="329367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7"/>
          </p:nvPr>
        </p:nvSpPr>
        <p:spPr>
          <a:xfrm>
            <a:off x="656700" y="907928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>
            <a:spLocks noGrp="1"/>
          </p:cNvSpPr>
          <p:nvPr>
            <p:ph type="pic" idx="18"/>
          </p:nvPr>
        </p:nvSpPr>
        <p:spPr>
          <a:xfrm>
            <a:off x="657225" y="1258888"/>
            <a:ext cx="4072430" cy="339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Table">
  <p:cSld name="Chart and Tab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7"/>
          <p:cNvPicPr preferRelativeResize="0"/>
          <p:nvPr/>
        </p:nvPicPr>
        <p:blipFill rotWithShape="1">
          <a:blip r:embed="rId2">
            <a:alphaModFix/>
          </a:blip>
          <a:srcRect b="5131"/>
          <a:stretch/>
        </p:blipFill>
        <p:spPr>
          <a:xfrm rot="10800000">
            <a:off x="0" y="-1"/>
            <a:ext cx="9144000" cy="48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7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656700" y="329367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2"/>
          </p:nvPr>
        </p:nvSpPr>
        <p:spPr>
          <a:xfrm>
            <a:off x="656700" y="907928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>
            <a:spLocks noGrp="1"/>
          </p:cNvSpPr>
          <p:nvPr>
            <p:ph type="chart" idx="3"/>
          </p:nvPr>
        </p:nvSpPr>
        <p:spPr>
          <a:xfrm>
            <a:off x="656700" y="1469585"/>
            <a:ext cx="4071938" cy="2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4"/>
          </p:nvPr>
        </p:nvSpPr>
        <p:spPr>
          <a:xfrm>
            <a:off x="4987130" y="2306638"/>
            <a:ext cx="389255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and Cover picture">
  <p:cSld name="List and Cover pictur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-22921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>
            <a:spLocks noGrp="1"/>
          </p:cNvSpPr>
          <p:nvPr>
            <p:ph type="pic" idx="2"/>
          </p:nvPr>
        </p:nvSpPr>
        <p:spPr>
          <a:xfrm>
            <a:off x="1" y="-17758"/>
            <a:ext cx="9144000" cy="20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1443650" y="2635286"/>
            <a:ext cx="2333916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3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Google Shape;70;p18"/>
          <p:cNvCxnSpPr/>
          <p:nvPr/>
        </p:nvCxnSpPr>
        <p:spPr>
          <a:xfrm>
            <a:off x="1272152" y="2588978"/>
            <a:ext cx="0" cy="742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1" name="Google Shape;71;p18"/>
          <p:cNvGrpSpPr/>
          <p:nvPr/>
        </p:nvGrpSpPr>
        <p:grpSpPr>
          <a:xfrm>
            <a:off x="263769" y="3814687"/>
            <a:ext cx="1159857" cy="978944"/>
            <a:chOff x="351692" y="5086249"/>
            <a:chExt cx="1546476" cy="1305259"/>
          </a:xfrm>
        </p:grpSpPr>
        <p:sp>
          <p:nvSpPr>
            <p:cNvPr id="72" name="Google Shape;72;p18"/>
            <p:cNvSpPr txBox="1"/>
            <p:nvPr/>
          </p:nvSpPr>
          <p:spPr>
            <a:xfrm>
              <a:off x="681062" y="5191179"/>
              <a:ext cx="88773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8"/>
            <p:cNvSpPr txBox="1"/>
            <p:nvPr/>
          </p:nvSpPr>
          <p:spPr>
            <a:xfrm>
              <a:off x="351692" y="5086249"/>
              <a:ext cx="15464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4" name="Google Shape;74;p18"/>
          <p:cNvSpPr/>
          <p:nvPr/>
        </p:nvSpPr>
        <p:spPr>
          <a:xfrm>
            <a:off x="528266" y="1426653"/>
            <a:ext cx="1629225" cy="24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1443650" y="3929059"/>
            <a:ext cx="2333916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" name="Google Shape;76;p18"/>
          <p:cNvCxnSpPr/>
          <p:nvPr/>
        </p:nvCxnSpPr>
        <p:spPr>
          <a:xfrm>
            <a:off x="1272152" y="3882751"/>
            <a:ext cx="0" cy="742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18"/>
          <p:cNvSpPr/>
          <p:nvPr/>
        </p:nvSpPr>
        <p:spPr>
          <a:xfrm>
            <a:off x="6200005" y="2635286"/>
            <a:ext cx="2333916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" name="Google Shape;78;p18"/>
          <p:cNvCxnSpPr/>
          <p:nvPr/>
        </p:nvCxnSpPr>
        <p:spPr>
          <a:xfrm>
            <a:off x="6028507" y="2588978"/>
            <a:ext cx="0" cy="742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8"/>
          <p:cNvSpPr/>
          <p:nvPr/>
        </p:nvSpPr>
        <p:spPr>
          <a:xfrm>
            <a:off x="6200005" y="3929059"/>
            <a:ext cx="2333916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" name="Google Shape;80;p18"/>
          <p:cNvCxnSpPr/>
          <p:nvPr/>
        </p:nvCxnSpPr>
        <p:spPr>
          <a:xfrm>
            <a:off x="6028507" y="3882751"/>
            <a:ext cx="0" cy="7424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58921" y="2504294"/>
            <a:ext cx="691625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470704" y="2548173"/>
            <a:ext cx="256222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557874" y="2804752"/>
            <a:ext cx="692672" cy="54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5"/>
          </p:nvPr>
        </p:nvSpPr>
        <p:spPr>
          <a:xfrm>
            <a:off x="558922" y="3865942"/>
            <a:ext cx="675198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6"/>
          </p:nvPr>
        </p:nvSpPr>
        <p:spPr>
          <a:xfrm>
            <a:off x="1470704" y="3909821"/>
            <a:ext cx="256222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7"/>
          </p:nvPr>
        </p:nvSpPr>
        <p:spPr>
          <a:xfrm>
            <a:off x="557874" y="4166400"/>
            <a:ext cx="665804" cy="54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8"/>
          </p:nvPr>
        </p:nvSpPr>
        <p:spPr>
          <a:xfrm>
            <a:off x="5261353" y="2504294"/>
            <a:ext cx="737211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9"/>
          </p:nvPr>
        </p:nvSpPr>
        <p:spPr>
          <a:xfrm>
            <a:off x="6173136" y="2548173"/>
            <a:ext cx="256222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3"/>
          </p:nvPr>
        </p:nvSpPr>
        <p:spPr>
          <a:xfrm>
            <a:off x="5260306" y="2804752"/>
            <a:ext cx="738258" cy="54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4"/>
          </p:nvPr>
        </p:nvSpPr>
        <p:spPr>
          <a:xfrm>
            <a:off x="5261354" y="3865942"/>
            <a:ext cx="710342" cy="30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5"/>
          </p:nvPr>
        </p:nvSpPr>
        <p:spPr>
          <a:xfrm>
            <a:off x="6173136" y="3909821"/>
            <a:ext cx="2562225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6"/>
          </p:nvPr>
        </p:nvSpPr>
        <p:spPr>
          <a:xfrm>
            <a:off x="5260306" y="4166400"/>
            <a:ext cx="711390" cy="54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7"/>
          </p:nvPr>
        </p:nvSpPr>
        <p:spPr>
          <a:xfrm>
            <a:off x="511175" y="579439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8"/>
          </p:nvPr>
        </p:nvSpPr>
        <p:spPr>
          <a:xfrm>
            <a:off x="511175" y="1163576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s and Cover picture">
  <p:cSld name="Main points and Cover pictu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1" y="2024217"/>
            <a:ext cx="9143999" cy="1913603"/>
          </a:xfrm>
          <a:prstGeom prst="rect">
            <a:avLst/>
          </a:prstGeom>
          <a:solidFill>
            <a:srgbClr val="0659A0">
              <a:alpha val="89803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00" name="Google Shape;100;p19"/>
          <p:cNvSpPr>
            <a:spLocks noGrp="1"/>
          </p:cNvSpPr>
          <p:nvPr>
            <p:ph type="pic" idx="2"/>
          </p:nvPr>
        </p:nvSpPr>
        <p:spPr>
          <a:xfrm>
            <a:off x="11741" y="2009775"/>
            <a:ext cx="9144000" cy="311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378156" y="2960693"/>
            <a:ext cx="1781771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3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515899" y="2711922"/>
            <a:ext cx="1815382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40699" y="2952341"/>
            <a:ext cx="1781772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812721" y="2713678"/>
            <a:ext cx="181538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829526" y="2954097"/>
            <a:ext cx="1781772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581470" y="2724745"/>
            <a:ext cx="2623566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7053751" y="2963627"/>
            <a:ext cx="1679004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3742313" y="1009394"/>
            <a:ext cx="192625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746125" y="3048000"/>
            <a:ext cx="1679575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3"/>
          </p:nvPr>
        </p:nvSpPr>
        <p:spPr>
          <a:xfrm>
            <a:off x="1030856" y="2793347"/>
            <a:ext cx="120133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4"/>
          </p:nvPr>
        </p:nvSpPr>
        <p:spPr>
          <a:xfrm>
            <a:off x="2799366" y="3040360"/>
            <a:ext cx="1679575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5"/>
          </p:nvPr>
        </p:nvSpPr>
        <p:spPr>
          <a:xfrm>
            <a:off x="3084097" y="2785707"/>
            <a:ext cx="120133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6"/>
          </p:nvPr>
        </p:nvSpPr>
        <p:spPr>
          <a:xfrm>
            <a:off x="4849757" y="3040427"/>
            <a:ext cx="1679575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7"/>
          </p:nvPr>
        </p:nvSpPr>
        <p:spPr>
          <a:xfrm>
            <a:off x="5134488" y="2785774"/>
            <a:ext cx="120133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8"/>
          </p:nvPr>
        </p:nvSpPr>
        <p:spPr>
          <a:xfrm>
            <a:off x="6902998" y="3032787"/>
            <a:ext cx="1679575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9"/>
          </p:nvPr>
        </p:nvSpPr>
        <p:spPr>
          <a:xfrm>
            <a:off x="7187729" y="2778134"/>
            <a:ext cx="1201338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3"/>
          </p:nvPr>
        </p:nvSpPr>
        <p:spPr>
          <a:xfrm>
            <a:off x="3386116" y="579439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4"/>
          </p:nvPr>
        </p:nvSpPr>
        <p:spPr>
          <a:xfrm>
            <a:off x="3386116" y="1163576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>
            <a:spLocks noGrp="1"/>
          </p:cNvSpPr>
          <p:nvPr>
            <p:ph type="pic" idx="15"/>
          </p:nvPr>
        </p:nvSpPr>
        <p:spPr>
          <a:xfrm>
            <a:off x="1319213" y="2310687"/>
            <a:ext cx="679162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>
            <a:spLocks noGrp="1"/>
          </p:cNvSpPr>
          <p:nvPr>
            <p:ph type="pic" idx="16"/>
          </p:nvPr>
        </p:nvSpPr>
        <p:spPr>
          <a:xfrm>
            <a:off x="3406188" y="2293755"/>
            <a:ext cx="636587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>
            <a:spLocks noGrp="1"/>
          </p:cNvSpPr>
          <p:nvPr>
            <p:ph type="pic" idx="17"/>
          </p:nvPr>
        </p:nvSpPr>
        <p:spPr>
          <a:xfrm>
            <a:off x="5450588" y="2301615"/>
            <a:ext cx="636587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>
            <a:spLocks noGrp="1"/>
          </p:cNvSpPr>
          <p:nvPr>
            <p:ph type="pic" idx="18"/>
          </p:nvPr>
        </p:nvSpPr>
        <p:spPr>
          <a:xfrm>
            <a:off x="7506493" y="2293249"/>
            <a:ext cx="636587" cy="4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567690" y="4837283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6"/>
            <a:ext cx="911806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>
            <a:spLocks noGrp="1"/>
          </p:cNvSpPr>
          <p:nvPr>
            <p:ph type="pic" idx="2"/>
          </p:nvPr>
        </p:nvSpPr>
        <p:spPr>
          <a:xfrm>
            <a:off x="0" y="2785081"/>
            <a:ext cx="9144000" cy="235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386116" y="579439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3"/>
          </p:nvPr>
        </p:nvSpPr>
        <p:spPr>
          <a:xfrm>
            <a:off x="3386116" y="1163576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s vertical">
  <p:cSld name="Main points vertica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884" y="656"/>
            <a:ext cx="8076176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0" y="1"/>
            <a:ext cx="2975949" cy="5143499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28266" y="2942669"/>
            <a:ext cx="1629225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666678" y="3476512"/>
            <a:ext cx="133697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6274775" y="3738701"/>
            <a:ext cx="2057525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504959" y="1131381"/>
            <a:ext cx="1597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274775" y="1394696"/>
            <a:ext cx="2057525" cy="6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775686" y="1131381"/>
            <a:ext cx="169054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3592196" y="1436940"/>
            <a:ext cx="2057525" cy="61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4054184" y="3476512"/>
            <a:ext cx="1151163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3601003" y="3738701"/>
            <a:ext cx="2057525" cy="61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164" y="157611"/>
            <a:ext cx="869155" cy="29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3775686" y="1674790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3775075" y="1394696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>
            <a:spLocks noGrp="1"/>
          </p:cNvSpPr>
          <p:nvPr>
            <p:ph type="pic" idx="3"/>
          </p:nvPr>
        </p:nvSpPr>
        <p:spPr>
          <a:xfrm>
            <a:off x="4341237" y="730153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4"/>
          </p:nvPr>
        </p:nvSpPr>
        <p:spPr>
          <a:xfrm>
            <a:off x="6601939" y="1664323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5"/>
          </p:nvPr>
        </p:nvSpPr>
        <p:spPr>
          <a:xfrm>
            <a:off x="6601328" y="1384229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>
            <a:spLocks noGrp="1"/>
          </p:cNvSpPr>
          <p:nvPr>
            <p:ph type="pic" idx="6"/>
          </p:nvPr>
        </p:nvSpPr>
        <p:spPr>
          <a:xfrm>
            <a:off x="7167490" y="719686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7"/>
          </p:nvPr>
        </p:nvSpPr>
        <p:spPr>
          <a:xfrm>
            <a:off x="3767203" y="3804908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8"/>
          </p:nvPr>
        </p:nvSpPr>
        <p:spPr>
          <a:xfrm>
            <a:off x="3766592" y="352481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>
            <a:spLocks noGrp="1"/>
          </p:cNvSpPr>
          <p:nvPr>
            <p:ph type="pic" idx="9"/>
          </p:nvPr>
        </p:nvSpPr>
        <p:spPr>
          <a:xfrm>
            <a:off x="4332754" y="2860271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3"/>
          </p:nvPr>
        </p:nvSpPr>
        <p:spPr>
          <a:xfrm>
            <a:off x="6613644" y="3804908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4"/>
          </p:nvPr>
        </p:nvSpPr>
        <p:spPr>
          <a:xfrm>
            <a:off x="6613033" y="352481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>
            <a:spLocks noGrp="1"/>
          </p:cNvSpPr>
          <p:nvPr>
            <p:ph type="pic" idx="15"/>
          </p:nvPr>
        </p:nvSpPr>
        <p:spPr>
          <a:xfrm>
            <a:off x="7179195" y="2860271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6"/>
          </p:nvPr>
        </p:nvSpPr>
        <p:spPr>
          <a:xfrm>
            <a:off x="773310" y="2032573"/>
            <a:ext cx="1798638" cy="53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17"/>
          </p:nvPr>
        </p:nvSpPr>
        <p:spPr>
          <a:xfrm>
            <a:off x="773310" y="2616710"/>
            <a:ext cx="1798638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Matrix 6">
  <p:cSld name="List Matrix 6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3020615" y="523047"/>
            <a:ext cx="312454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 Service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3730369" y="897254"/>
            <a:ext cx="170503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Persentation Power Point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415442" y="2942669"/>
            <a:ext cx="1629225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741041" y="0"/>
            <a:ext cx="2202418" cy="2614905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2538624" y="2599135"/>
            <a:ext cx="2202418" cy="2544365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6943459" y="2599135"/>
            <a:ext cx="2200541" cy="2544366"/>
          </a:xfrm>
          <a:prstGeom prst="rect">
            <a:avLst/>
          </a:prstGeom>
          <a:solidFill>
            <a:srgbClr val="0659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828370" y="1440534"/>
            <a:ext cx="15882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>
            <a:off x="3038559" y="976739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22"/>
          <p:cNvCxnSpPr/>
          <p:nvPr/>
        </p:nvCxnSpPr>
        <p:spPr>
          <a:xfrm>
            <a:off x="5274160" y="976739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4" name="Google Shape;174;p22"/>
          <p:cNvCxnSpPr/>
          <p:nvPr/>
        </p:nvCxnSpPr>
        <p:spPr>
          <a:xfrm>
            <a:off x="7408871" y="976739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" name="Google Shape;175;p22"/>
          <p:cNvCxnSpPr/>
          <p:nvPr/>
        </p:nvCxnSpPr>
        <p:spPr>
          <a:xfrm>
            <a:off x="3061479" y="3638288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5281253" y="3638288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7482732" y="3638288"/>
            <a:ext cx="1121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2"/>
          <p:cNvSpPr txBox="1"/>
          <p:nvPr/>
        </p:nvSpPr>
        <p:spPr>
          <a:xfrm>
            <a:off x="558922" y="4871769"/>
            <a:ext cx="446335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 © Global Enterprise Mobility  |  CONFIDENTIAL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558922" y="1898169"/>
            <a:ext cx="1803400" cy="4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659A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2"/>
          </p:nvPr>
        </p:nvSpPr>
        <p:spPr>
          <a:xfrm>
            <a:off x="2704228" y="1533328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3"/>
          </p:nvPr>
        </p:nvSpPr>
        <p:spPr>
          <a:xfrm>
            <a:off x="2703617" y="1120114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>
            <a:spLocks noGrp="1"/>
          </p:cNvSpPr>
          <p:nvPr>
            <p:ph type="pic" idx="4"/>
          </p:nvPr>
        </p:nvSpPr>
        <p:spPr>
          <a:xfrm>
            <a:off x="3269779" y="342241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5"/>
          </p:nvPr>
        </p:nvSpPr>
        <p:spPr>
          <a:xfrm>
            <a:off x="4960892" y="1525077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6"/>
          </p:nvPr>
        </p:nvSpPr>
        <p:spPr>
          <a:xfrm>
            <a:off x="4960281" y="1111863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>
            <a:spLocks noGrp="1"/>
          </p:cNvSpPr>
          <p:nvPr>
            <p:ph type="pic" idx="7"/>
          </p:nvPr>
        </p:nvSpPr>
        <p:spPr>
          <a:xfrm>
            <a:off x="5526443" y="333990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8"/>
          </p:nvPr>
        </p:nvSpPr>
        <p:spPr>
          <a:xfrm>
            <a:off x="7201719" y="1525077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9"/>
          </p:nvPr>
        </p:nvSpPr>
        <p:spPr>
          <a:xfrm>
            <a:off x="7201108" y="1111863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13"/>
          </p:nvPr>
        </p:nvSpPr>
        <p:spPr>
          <a:xfrm>
            <a:off x="7767270" y="333990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4"/>
          </p:nvPr>
        </p:nvSpPr>
        <p:spPr>
          <a:xfrm>
            <a:off x="4969441" y="4200376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5"/>
          </p:nvPr>
        </p:nvSpPr>
        <p:spPr>
          <a:xfrm>
            <a:off x="4968830" y="3787162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579A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19579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>
            <a:spLocks noGrp="1"/>
          </p:cNvSpPr>
          <p:nvPr>
            <p:ph type="pic" idx="16"/>
          </p:nvPr>
        </p:nvSpPr>
        <p:spPr>
          <a:xfrm>
            <a:off x="5534992" y="3009289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7"/>
          </p:nvPr>
        </p:nvSpPr>
        <p:spPr>
          <a:xfrm>
            <a:off x="2631658" y="4190902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8"/>
          </p:nvPr>
        </p:nvSpPr>
        <p:spPr>
          <a:xfrm>
            <a:off x="2631047" y="3777688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>
            <a:spLocks noGrp="1"/>
          </p:cNvSpPr>
          <p:nvPr>
            <p:ph type="pic" idx="19"/>
          </p:nvPr>
        </p:nvSpPr>
        <p:spPr>
          <a:xfrm>
            <a:off x="3197209" y="2999815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20"/>
          </p:nvPr>
        </p:nvSpPr>
        <p:spPr>
          <a:xfrm>
            <a:off x="7171858" y="4205132"/>
            <a:ext cx="1795463" cy="65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21"/>
          </p:nvPr>
        </p:nvSpPr>
        <p:spPr>
          <a:xfrm>
            <a:off x="7171247" y="3791918"/>
            <a:ext cx="17875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22"/>
          <p:cNvSpPr>
            <a:spLocks noGrp="1"/>
          </p:cNvSpPr>
          <p:nvPr>
            <p:ph type="pic" idx="22"/>
          </p:nvPr>
        </p:nvSpPr>
        <p:spPr>
          <a:xfrm>
            <a:off x="7737409" y="3014045"/>
            <a:ext cx="681037" cy="5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23"/>
          </p:nvPr>
        </p:nvSpPr>
        <p:spPr>
          <a:xfrm>
            <a:off x="558800" y="2486681"/>
            <a:ext cx="1803400" cy="22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6999488" y="482048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invent.com/demo/vuexy-vuejs-admin-dashboard-template/demo-1/dashboard/ecommerce" TargetMode="External"/><Relationship Id="rId7" Type="http://schemas.openxmlformats.org/officeDocument/2006/relationships/hyperlink" Target="https://www.toptal.com/designers/ui/figma-design-too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telos.vn/figma-sau-hon-mot-nam-su-dung-cua-mot-ui-designer/" TargetMode="External"/><Relationship Id="rId5" Type="http://schemas.openxmlformats.org/officeDocument/2006/relationships/hyperlink" Target="https://www.figma.com/community/plugin/747985167520967365/Figma-to-HTML,-CSS,-React-&amp;-more" TargetMode="External"/><Relationship Id="rId4" Type="http://schemas.openxmlformats.org/officeDocument/2006/relationships/hyperlink" Target="https://pixinvent.com/demo/vuexy-vuejs-admin-dashboard-template/documentation/guide/#how-to-use-doc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designers/fig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toptal.com/designers/product-design/collaboration-in-figma-app" TargetMode="External"/><Relationship Id="rId4" Type="http://schemas.openxmlformats.org/officeDocument/2006/relationships/hyperlink" Target="https://www.toptal.com/designers/sket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"/>
          <p:cNvSpPr txBox="1">
            <a:spLocks noGrp="1"/>
          </p:cNvSpPr>
          <p:nvPr>
            <p:ph type="body" idx="1"/>
          </p:nvPr>
        </p:nvSpPr>
        <p:spPr>
          <a:xfrm>
            <a:off x="390698" y="843566"/>
            <a:ext cx="8387542" cy="135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b="0" dirty="0" smtClean="0"/>
              <a:t>Session </a:t>
            </a:r>
            <a:r>
              <a:rPr lang="en-US" b="0" dirty="0"/>
              <a:t>9</a:t>
            </a:r>
            <a:r>
              <a:rPr lang="en-US" b="0" dirty="0" smtClean="0"/>
              <a:t>: </a:t>
            </a:r>
            <a:r>
              <a:rPr lang="en-US" dirty="0" err="1" smtClean="0"/>
              <a:t>Figma</a:t>
            </a:r>
            <a:r>
              <a:rPr lang="en-US" dirty="0" smtClean="0"/>
              <a:t>, </a:t>
            </a:r>
            <a:r>
              <a:rPr lang="en-US" dirty="0" err="1" smtClean="0"/>
              <a:t>Vuexy</a:t>
            </a:r>
            <a:r>
              <a:rPr lang="en-US" dirty="0" smtClean="0"/>
              <a:t>, Practice </a:t>
            </a:r>
            <a:r>
              <a:rPr lang="en-US" dirty="0" smtClean="0"/>
              <a:t>Cut HTML</a:t>
            </a:r>
            <a:endParaRPr dirty="0"/>
          </a:p>
        </p:txBody>
      </p:sp>
      <p:sp>
        <p:nvSpPr>
          <p:cNvPr id="897" name="Google Shape;897;p1"/>
          <p:cNvSpPr txBox="1">
            <a:spLocks noGrp="1"/>
          </p:cNvSpPr>
          <p:nvPr>
            <p:ph type="body" idx="2"/>
          </p:nvPr>
        </p:nvSpPr>
        <p:spPr>
          <a:xfrm>
            <a:off x="2686050" y="2298700"/>
            <a:ext cx="37719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 err="1" smtClean="0"/>
              <a:t>DucHV</a:t>
            </a:r>
            <a:r>
              <a:rPr lang="en-US" sz="1800" dirty="0" smtClean="0"/>
              <a:t>– </a:t>
            </a:r>
            <a:r>
              <a:rPr lang="en-US" sz="1800" dirty="0" smtClean="0"/>
              <a:t>28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</a:t>
            </a:r>
            <a:r>
              <a:rPr lang="en-US" sz="1800" dirty="0" smtClean="0"/>
              <a:t>June </a:t>
            </a:r>
            <a:r>
              <a:rPr lang="en-US" sz="1800" dirty="0"/>
              <a:t>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1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10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2945397" y="387082"/>
            <a:ext cx="2308281" cy="64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HTML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3" y="1246112"/>
            <a:ext cx="7594169" cy="34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11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90131" y="2184885"/>
            <a:ext cx="2308281" cy="100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Install HTML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47" y="592599"/>
            <a:ext cx="5120154" cy="40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12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2289690"/>
            <a:ext cx="1815063" cy="4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Find plugin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9" y="1271895"/>
            <a:ext cx="5616267" cy="27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13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2289690"/>
            <a:ext cx="1815063" cy="4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Import URL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00" y="189182"/>
            <a:ext cx="2408123" cy="46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14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1877436"/>
            <a:ext cx="1815063" cy="130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HTML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successful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38" y="446842"/>
            <a:ext cx="5326485" cy="41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15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4662" y="325383"/>
            <a:ext cx="6581850" cy="70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40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r>
              <a:rPr lang="en-US" sz="40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theme</a:t>
            </a:r>
            <a:endParaRPr sz="40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04;p2"/>
          <p:cNvSpPr/>
          <p:nvPr/>
        </p:nvSpPr>
        <p:spPr>
          <a:xfrm>
            <a:off x="964662" y="1636371"/>
            <a:ext cx="7661053" cy="20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What is the </a:t>
            </a:r>
            <a:r>
              <a:rPr lang="en-US" sz="2400" dirty="0" err="1" smtClean="0"/>
              <a:t>Vuexy</a:t>
            </a:r>
            <a:r>
              <a:rPr lang="en-US" sz="2400" dirty="0" smtClean="0"/>
              <a:t> theme?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Structure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 err="1" smtClean="0"/>
              <a:t>Nameming</a:t>
            </a:r>
            <a:endParaRPr lang="en-US" sz="2400" dirty="0"/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How to setup </a:t>
            </a:r>
            <a:r>
              <a:rPr lang="en-US" sz="2400" dirty="0" err="1" smtClean="0"/>
              <a:t>Vuexy</a:t>
            </a:r>
            <a:endParaRPr lang="en-US" sz="2400" dirty="0" smtClean="0"/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9430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16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2945397" y="387082"/>
            <a:ext cx="2308281" cy="64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theme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02" y="1207298"/>
            <a:ext cx="5912603" cy="32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17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Install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13" y="433953"/>
            <a:ext cx="4822477" cy="41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18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Install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endParaRPr lang="en-US" sz="2800" dirty="0" smtClean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successful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50" y="1108129"/>
            <a:ext cx="5740516" cy="32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19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09" y="481970"/>
            <a:ext cx="3766327" cy="40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1049" y="160339"/>
            <a:ext cx="5049165" cy="460896"/>
          </a:xfrm>
        </p:spPr>
        <p:txBody>
          <a:bodyPr/>
          <a:lstStyle/>
          <a:p>
            <a:r>
              <a:rPr lang="en-US" dirty="0" err="1" smtClean="0"/>
              <a:t>Figma</a:t>
            </a:r>
            <a:r>
              <a:rPr lang="en-US" dirty="0" smtClean="0"/>
              <a:t>, </a:t>
            </a:r>
            <a:r>
              <a:rPr lang="en-US" dirty="0" err="1" smtClean="0"/>
              <a:t>Vuexy</a:t>
            </a:r>
            <a:r>
              <a:rPr lang="en-US" dirty="0" smtClean="0"/>
              <a:t>, Practice 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7"/>
          </p:nvPr>
        </p:nvSpPr>
        <p:spPr>
          <a:xfrm>
            <a:off x="2818154" y="1825424"/>
            <a:ext cx="3597276" cy="349950"/>
          </a:xfrm>
        </p:spPr>
        <p:txBody>
          <a:bodyPr/>
          <a:lstStyle/>
          <a:p>
            <a:r>
              <a:rPr lang="en-US" dirty="0" err="1" smtClean="0"/>
              <a:t>Figma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4"/>
          </p:nvPr>
        </p:nvSpPr>
        <p:spPr>
          <a:xfrm>
            <a:off x="5065959" y="4299210"/>
            <a:ext cx="2884917" cy="382518"/>
          </a:xfrm>
        </p:spPr>
        <p:txBody>
          <a:bodyPr/>
          <a:lstStyle/>
          <a:p>
            <a:r>
              <a:rPr lang="en-US" dirty="0" smtClean="0"/>
              <a:t>Convert project via </a:t>
            </a:r>
            <a:r>
              <a:rPr lang="en-US" dirty="0" err="1" smtClean="0"/>
              <a:t>Vuexy</a:t>
            </a:r>
            <a:endParaRPr lang="en-US" dirty="0"/>
          </a:p>
        </p:txBody>
      </p:sp>
      <p:sp>
        <p:nvSpPr>
          <p:cNvPr id="903" name="Google Shape;903;p2"/>
          <p:cNvSpPr txBox="1"/>
          <p:nvPr/>
        </p:nvSpPr>
        <p:spPr>
          <a:xfrm>
            <a:off x="700171" y="1066414"/>
            <a:ext cx="4998587" cy="70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659A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Contents</a:t>
            </a:r>
            <a:endParaRPr sz="400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9"/>
          </p:nvPr>
        </p:nvSpPr>
        <p:spPr>
          <a:xfrm>
            <a:off x="3534768" y="2653818"/>
            <a:ext cx="2507587" cy="363472"/>
          </a:xfrm>
        </p:spPr>
        <p:txBody>
          <a:bodyPr/>
          <a:lstStyle/>
          <a:p>
            <a:r>
              <a:rPr lang="en-US" dirty="0" err="1" smtClean="0"/>
              <a:t>Vuexy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idx="14"/>
          </p:nvPr>
        </p:nvSpPr>
        <p:spPr>
          <a:xfrm>
            <a:off x="4387755" y="3438248"/>
            <a:ext cx="2884917" cy="382518"/>
          </a:xfrm>
        </p:spPr>
        <p:txBody>
          <a:bodyPr/>
          <a:lstStyle/>
          <a:p>
            <a:r>
              <a:rPr lang="en-US" dirty="0" smtClean="0"/>
              <a:t>Cut HTML From </a:t>
            </a:r>
            <a:r>
              <a:rPr lang="en-US" dirty="0" err="1" smtClean="0"/>
              <a:t>Figma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20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7" y="320983"/>
            <a:ext cx="2540640" cy="39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21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611219"/>
            <a:ext cx="1812413" cy="51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</a:p>
          <a:p>
            <a:pPr lvl="0"/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35" y="325146"/>
            <a:ext cx="2933700" cy="4414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91" y="689158"/>
            <a:ext cx="2381250" cy="3057525"/>
          </a:xfrm>
          <a:prstGeom prst="rect">
            <a:avLst/>
          </a:prstGeom>
        </p:spPr>
      </p:pic>
      <p:sp>
        <p:nvSpPr>
          <p:cNvPr id="9" name="Google Shape;904;p2"/>
          <p:cNvSpPr/>
          <p:nvPr/>
        </p:nvSpPr>
        <p:spPr>
          <a:xfrm>
            <a:off x="964662" y="1636371"/>
            <a:ext cx="1894775" cy="20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sz="1000" dirty="0" smtClean="0"/>
              <a:t>In /</a:t>
            </a:r>
            <a:r>
              <a:rPr lang="en-US" sz="1000" dirty="0" err="1" smtClean="0"/>
              <a:t>src</a:t>
            </a:r>
            <a:r>
              <a:rPr lang="en-US" sz="1000" dirty="0" smtClean="0"/>
              <a:t>/navigation/vertical create trang-chu.js file</a:t>
            </a:r>
          </a:p>
          <a:p>
            <a:pPr marL="228600" indent="-228600">
              <a:buFont typeface="Arial"/>
              <a:buAutoNum type="arabicPeriod"/>
            </a:pPr>
            <a:r>
              <a:rPr lang="en-US" sz="1000" dirty="0" smtClean="0"/>
              <a:t>import in </a:t>
            </a:r>
            <a:r>
              <a:rPr lang="en-US" sz="1000" dirty="0"/>
              <a:t>file index.js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849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22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2247973" y="317716"/>
            <a:ext cx="3618135" cy="50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Overview notes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2" y="1160870"/>
            <a:ext cx="7139715" cy="34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23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Folder meaning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14" y="278968"/>
            <a:ext cx="4045817" cy="42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24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Folder Structure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79" y="418452"/>
            <a:ext cx="2635545" cy="42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25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4662" y="325383"/>
            <a:ext cx="6581850" cy="70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40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Naming</a:t>
            </a:r>
            <a:endParaRPr sz="40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04;p2"/>
          <p:cNvSpPr/>
          <p:nvPr/>
        </p:nvSpPr>
        <p:spPr>
          <a:xfrm>
            <a:off x="964662" y="1636371"/>
            <a:ext cx="7661053" cy="20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sz="1800" dirty="0" smtClean="0"/>
              <a:t>1. Component name </a:t>
            </a:r>
            <a:r>
              <a:rPr lang="en-US" sz="1800" dirty="0"/>
              <a:t>“</a:t>
            </a:r>
            <a:r>
              <a:rPr lang="en-US" sz="1800" dirty="0" err="1"/>
              <a:t>PascalCase</a:t>
            </a:r>
            <a:r>
              <a:rPr lang="en-US" sz="1800" dirty="0"/>
              <a:t>”. </a:t>
            </a:r>
            <a:r>
              <a:rPr lang="en-US" sz="1800" dirty="0" smtClean="0"/>
              <a:t>Ex: </a:t>
            </a:r>
            <a:r>
              <a:rPr lang="en-US" sz="1800" dirty="0" err="1"/>
              <a:t>LeftMenu.vue</a:t>
            </a:r>
            <a:r>
              <a:rPr lang="en-US" sz="1800" dirty="0"/>
              <a:t>, </a:t>
            </a:r>
            <a:r>
              <a:rPr lang="en-US" sz="1800" dirty="0" err="1"/>
              <a:t>CalendarSideBar.vue</a:t>
            </a:r>
            <a:r>
              <a:rPr lang="en-US" sz="1800" dirty="0"/>
              <a:t>, …</a:t>
            </a:r>
          </a:p>
          <a:p>
            <a:r>
              <a:rPr lang="en-US" sz="1800" dirty="0" smtClean="0"/>
              <a:t>2. Function, method name </a:t>
            </a:r>
            <a:r>
              <a:rPr lang="en-US" sz="1800" dirty="0"/>
              <a:t>“</a:t>
            </a:r>
            <a:r>
              <a:rPr lang="en-US" sz="1800" dirty="0" err="1"/>
              <a:t>CamelCase</a:t>
            </a:r>
            <a:r>
              <a:rPr lang="en-US" sz="1800" dirty="0"/>
              <a:t>”. </a:t>
            </a:r>
            <a:r>
              <a:rPr lang="en-US" sz="1800" dirty="0" smtClean="0"/>
              <a:t>Ex: </a:t>
            </a:r>
            <a:r>
              <a:rPr lang="en-US" sz="1800" dirty="0" err="1"/>
              <a:t>getUser</a:t>
            </a:r>
            <a:r>
              <a:rPr lang="en-US" sz="1800" dirty="0"/>
              <a:t>(), </a:t>
            </a:r>
            <a:r>
              <a:rPr lang="en-US" sz="1800" dirty="0" err="1"/>
              <a:t>getList</a:t>
            </a:r>
            <a:r>
              <a:rPr lang="en-US" sz="1800" dirty="0"/>
              <a:t>(), …</a:t>
            </a:r>
          </a:p>
          <a:p>
            <a:r>
              <a:rPr lang="en-US" sz="1800" dirty="0" smtClean="0"/>
              <a:t>3. Constants name Ex: </a:t>
            </a:r>
            <a:r>
              <a:rPr lang="en-US" sz="1800" dirty="0"/>
              <a:t>FORMAT_DATE, ROUTER_NAME, …</a:t>
            </a:r>
          </a:p>
          <a:p>
            <a:r>
              <a:rPr lang="en-US" sz="1800" dirty="0" smtClean="0"/>
              <a:t>4. Folder name “kebab-case</a:t>
            </a:r>
            <a:r>
              <a:rPr lang="en-US" sz="1800" dirty="0"/>
              <a:t>”. </a:t>
            </a:r>
            <a:r>
              <a:rPr lang="en-US" sz="1800" dirty="0" smtClean="0"/>
              <a:t>Ex: </a:t>
            </a:r>
            <a:r>
              <a:rPr lang="en-US" sz="1800" dirty="0"/>
              <a:t>charts-and-maps, </a:t>
            </a:r>
            <a:r>
              <a:rPr lang="en-US" sz="1800" dirty="0" err="1"/>
              <a:t>ui</a:t>
            </a:r>
            <a:r>
              <a:rPr lang="en-US" sz="1800" dirty="0"/>
              <a:t>-elements, …</a:t>
            </a:r>
          </a:p>
          <a:p>
            <a:r>
              <a:rPr lang="en-US" sz="1800" dirty="0" smtClean="0"/>
              <a:t>5. Component in template “</a:t>
            </a:r>
            <a:r>
              <a:rPr lang="en-US" sz="1800" dirty="0" err="1" smtClean="0"/>
              <a:t>keba</a:t>
            </a:r>
            <a:r>
              <a:rPr lang="en-US" sz="1800" dirty="0" smtClean="0"/>
              <a:t>-case</a:t>
            </a:r>
            <a:r>
              <a:rPr lang="en-US" sz="1800" dirty="0"/>
              <a:t>”. </a:t>
            </a:r>
            <a:r>
              <a:rPr lang="en-US" sz="1800" dirty="0" smtClean="0"/>
              <a:t>Ex: </a:t>
            </a:r>
            <a:r>
              <a:rPr lang="en-US" sz="1800" dirty="0"/>
              <a:t>&lt;calendar-event-handler /&gt;, &lt;feather-icon /&gt;, …</a:t>
            </a:r>
          </a:p>
        </p:txBody>
      </p:sp>
    </p:spTree>
    <p:extLst>
      <p:ext uri="{BB962C8B-B14F-4D97-AF65-F5344CB8AC3E}">
        <p14:creationId xmlns:p14="http://schemas.microsoft.com/office/powerpoint/2010/main" val="10800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"/>
          <p:cNvSpPr txBox="1">
            <a:spLocks noGrp="1"/>
          </p:cNvSpPr>
          <p:nvPr>
            <p:ph type="body" idx="1"/>
          </p:nvPr>
        </p:nvSpPr>
        <p:spPr>
          <a:xfrm>
            <a:off x="2498869" y="2250483"/>
            <a:ext cx="46034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6000" dirty="0" smtClean="0"/>
              <a:t>Practices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2035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27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1614" y="2114554"/>
            <a:ext cx="2308281" cy="100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Cut HTML</a:t>
            </a:r>
          </a:p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29" y="248716"/>
            <a:ext cx="1939186" cy="44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28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1049396" y="1814630"/>
            <a:ext cx="2308281" cy="14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Convert project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1" y="145703"/>
            <a:ext cx="3529223" cy="46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29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1049396" y="1814630"/>
            <a:ext cx="2308281" cy="14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Convert project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23" y="201709"/>
            <a:ext cx="3583277" cy="47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3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604074"/>
            <a:ext cx="7661053" cy="183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04;p2"/>
          <p:cNvSpPr/>
          <p:nvPr/>
        </p:nvSpPr>
        <p:spPr>
          <a:xfrm>
            <a:off x="1049395" y="1735811"/>
            <a:ext cx="7661053" cy="170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What is the </a:t>
            </a:r>
            <a:r>
              <a:rPr lang="en-US" sz="2400" dirty="0" err="1" smtClean="0"/>
              <a:t>figma</a:t>
            </a:r>
            <a:r>
              <a:rPr lang="en-US" sz="2400" dirty="0" smtClean="0"/>
              <a:t>?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How to get CSS, images from </a:t>
            </a:r>
            <a:r>
              <a:rPr lang="en-US" sz="2400" dirty="0" err="1" smtClean="0"/>
              <a:t>Figma</a:t>
            </a:r>
            <a:endParaRPr lang="en-US" sz="2400" dirty="0"/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HTML to </a:t>
            </a:r>
            <a:r>
              <a:rPr lang="en-US" sz="2400" dirty="0" err="1" smtClean="0"/>
              <a:t>figma</a:t>
            </a:r>
            <a:endParaRPr lang="en-US" sz="2400" dirty="0" smtClean="0"/>
          </a:p>
          <a:p>
            <a:pPr marL="342900" indent="-342900">
              <a:buFont typeface="Arial"/>
              <a:buAutoNum type="arabicPeriod"/>
            </a:pPr>
            <a:r>
              <a:rPr lang="en-US" sz="2400" dirty="0" smtClean="0"/>
              <a:t>Tips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03" y="320906"/>
            <a:ext cx="2328635" cy="11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30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1049396" y="1814630"/>
            <a:ext cx="2308281" cy="14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Convert project to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Vuexy</a:t>
            </a:r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02" y="249517"/>
            <a:ext cx="3371437" cy="44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31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684406" y="648627"/>
            <a:ext cx="4998587" cy="70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0659A0"/>
                </a:solidFill>
                <a:latin typeface="Montserrat Black"/>
                <a:ea typeface="Calibri"/>
                <a:cs typeface="Calibri"/>
                <a:sym typeface="Montserrat Black"/>
              </a:rPr>
              <a:t>Ref</a:t>
            </a:r>
            <a:endParaRPr sz="40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961613" y="1520611"/>
            <a:ext cx="7661053" cy="33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https://www.figma.com/best-practices/tips-on-developer-handoff/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</a:t>
            </a: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://</a:t>
            </a: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pixinvent.com/demo/vuexy-vuejs-admin-dashboard-template/demo-1/dashboard/ecommerce</a:t>
            </a: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https://pixinvent.com/demo/vuexy-vuejs-admin-dashboard-template/documentation/guide/#</a:t>
            </a: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how-to-use-docs</a:t>
            </a: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https://www.figma.com/community/plugin/747985167520967365/Figma-to-HTML%2C-CSS%2C-React-%26-more</a:t>
            </a: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!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https://telos.vn/figma-sau-hon-mot-nam-su-dung-cua-mot-ui-designer/</a:t>
            </a:r>
            <a:endParaRPr lang="en-US"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</a:t>
            </a:r>
            <a:r>
              <a:rPr lang="en-US" sz="15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www.toptal.com/designers/ui/figma-design-tool</a:t>
            </a: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</a:pPr>
            <a:endParaRPr lang="en-US" sz="15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8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"/>
          <p:cNvSpPr txBox="1">
            <a:spLocks noGrp="1"/>
          </p:cNvSpPr>
          <p:nvPr>
            <p:ph type="body" idx="1"/>
          </p:nvPr>
        </p:nvSpPr>
        <p:spPr>
          <a:xfrm>
            <a:off x="2498869" y="2250483"/>
            <a:ext cx="46034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6000"/>
              <a:t>Thank you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9867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4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2650929" y="318320"/>
            <a:ext cx="2982705" cy="62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28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30" y="1251127"/>
            <a:ext cx="7433382" cy="34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5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64662" y="325383"/>
            <a:ext cx="6581850" cy="70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40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4000" dirty="0" err="1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40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04;p2"/>
          <p:cNvSpPr/>
          <p:nvPr/>
        </p:nvSpPr>
        <p:spPr>
          <a:xfrm>
            <a:off x="964662" y="1636371"/>
            <a:ext cx="7661053" cy="20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fontAlgn="base"/>
            <a:r>
              <a:rPr lang="en-US" sz="2000" u="sng" dirty="0" err="1">
                <a:hlinkClick r:id="rId3"/>
              </a:rPr>
              <a:t>Figma</a:t>
            </a:r>
            <a:r>
              <a:rPr lang="en-US" sz="2000" dirty="0"/>
              <a:t> is a cloud-based design tool that is similar to </a:t>
            </a:r>
            <a:r>
              <a:rPr lang="en-US" sz="2000" u="sng" dirty="0">
                <a:hlinkClick r:id="rId4"/>
              </a:rPr>
              <a:t>Sketch</a:t>
            </a:r>
            <a:r>
              <a:rPr lang="en-US" sz="2000" dirty="0"/>
              <a:t> in functionality and features, but with big differences that make </a:t>
            </a:r>
            <a:r>
              <a:rPr lang="en-US" sz="2000" dirty="0" err="1"/>
              <a:t>Figma</a:t>
            </a:r>
            <a:r>
              <a:rPr lang="en-US" sz="2000" dirty="0"/>
              <a:t> better for </a:t>
            </a:r>
            <a:r>
              <a:rPr lang="en-US" sz="2000" u="sng" dirty="0">
                <a:hlinkClick r:id="rId5"/>
              </a:rPr>
              <a:t>team collaboration</a:t>
            </a:r>
            <a:r>
              <a:rPr lang="en-US" sz="2000" dirty="0"/>
              <a:t>. </a:t>
            </a:r>
            <a:endParaRPr lang="en-US" sz="2000" dirty="0" smtClean="0"/>
          </a:p>
          <a:p>
            <a:pPr fontAlgn="base"/>
            <a:r>
              <a:rPr lang="en-US" sz="2000" dirty="0" smtClean="0"/>
              <a:t>For </a:t>
            </a:r>
            <a:r>
              <a:rPr lang="en-US" sz="2000" dirty="0"/>
              <a:t>those skeptical of such claims, we’ll explain how </a:t>
            </a:r>
            <a:r>
              <a:rPr lang="en-US" sz="2000" dirty="0" err="1"/>
              <a:t>Figma</a:t>
            </a:r>
            <a:r>
              <a:rPr lang="en-US" sz="2000" dirty="0"/>
              <a:t> simplifies the design process and is more effective than other programs at helping designers and teams work together efficiently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3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6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2945397" y="387082"/>
            <a:ext cx="2308281" cy="64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View CSS code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3" y="1030638"/>
            <a:ext cx="6832615" cy="3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7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2289690"/>
            <a:ext cx="2308281" cy="4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Copy CSS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62" y="523041"/>
            <a:ext cx="4576367" cy="41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8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2289690"/>
            <a:ext cx="2308281" cy="4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36" y="1271895"/>
            <a:ext cx="5602742" cy="24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"/>
          <p:cNvSpPr txBox="1">
            <a:spLocks noGrp="1"/>
          </p:cNvSpPr>
          <p:nvPr>
            <p:ph type="sldNum" idx="4294967295"/>
          </p:nvPr>
        </p:nvSpPr>
        <p:spPr>
          <a:xfrm>
            <a:off x="7086600" y="4821238"/>
            <a:ext cx="20574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62626"/>
                </a:solidFill>
              </a:rPr>
              <a:t>9</a:t>
            </a:fld>
            <a:endParaRPr>
              <a:solidFill>
                <a:srgbClr val="262626"/>
              </a:solidFill>
            </a:endParaRPr>
          </a:p>
        </p:txBody>
      </p:sp>
      <p:sp>
        <p:nvSpPr>
          <p:cNvPr id="903" name="Google Shape;903;p2"/>
          <p:cNvSpPr txBox="1"/>
          <p:nvPr/>
        </p:nvSpPr>
        <p:spPr>
          <a:xfrm>
            <a:off x="912639" y="2289690"/>
            <a:ext cx="2308281" cy="4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19579A"/>
                </a:solidFill>
                <a:latin typeface="Calibri"/>
                <a:ea typeface="Calibri"/>
                <a:cs typeface="Calibri"/>
                <a:sym typeface="Calibri"/>
              </a:rPr>
              <a:t>Export image</a:t>
            </a:r>
            <a:endParaRPr sz="2800" dirty="0">
              <a:solidFill>
                <a:srgbClr val="19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"/>
          <p:cNvSpPr/>
          <p:nvPr/>
        </p:nvSpPr>
        <p:spPr>
          <a:xfrm>
            <a:off x="1049396" y="1271895"/>
            <a:ext cx="7661053" cy="16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68" y="790413"/>
            <a:ext cx="4231521" cy="36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M 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271</Words>
  <Application>Microsoft Office PowerPoint</Application>
  <PresentationFormat>On-screen Show (16:9)</PresentationFormat>
  <Paragraphs>100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Montserrat</vt:lpstr>
      <vt:lpstr>Varela</vt:lpstr>
      <vt:lpstr>Arial</vt:lpstr>
      <vt:lpstr>Montserrat Black</vt:lpstr>
      <vt:lpstr>Montserrat Light</vt:lpstr>
      <vt:lpstr>Lato</vt:lpstr>
      <vt:lpstr>Raleway Thin</vt:lpstr>
      <vt:lpstr>Arimo</vt:lpstr>
      <vt:lpstr>Roboto</vt:lpstr>
      <vt:lpstr>Calibri</vt:lpstr>
      <vt:lpstr>GEM 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Huy Nguyen</dc:creator>
  <cp:lastModifiedBy>GEM</cp:lastModifiedBy>
  <cp:revision>271</cp:revision>
  <dcterms:created xsi:type="dcterms:W3CDTF">2021-01-15T12:29:58Z</dcterms:created>
  <dcterms:modified xsi:type="dcterms:W3CDTF">2021-06-28T03:25:42Z</dcterms:modified>
</cp:coreProperties>
</file>